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1"/>
  </p:notesMasterIdLst>
  <p:sldIdLst>
    <p:sldId id="260" r:id="rId2"/>
    <p:sldId id="268" r:id="rId3"/>
    <p:sldId id="266" r:id="rId4"/>
    <p:sldId id="257" r:id="rId5"/>
    <p:sldId id="269" r:id="rId6"/>
    <p:sldId id="258" r:id="rId7"/>
    <p:sldId id="280" r:id="rId8"/>
    <p:sldId id="281" r:id="rId9"/>
    <p:sldId id="270" r:id="rId10"/>
    <p:sldId id="285" r:id="rId11"/>
    <p:sldId id="286" r:id="rId12"/>
    <p:sldId id="291" r:id="rId13"/>
    <p:sldId id="288" r:id="rId14"/>
    <p:sldId id="290" r:id="rId15"/>
    <p:sldId id="274" r:id="rId16"/>
    <p:sldId id="272" r:id="rId17"/>
    <p:sldId id="300" r:id="rId18"/>
    <p:sldId id="279" r:id="rId19"/>
    <p:sldId id="273" r:id="rId20"/>
    <p:sldId id="301" r:id="rId21"/>
    <p:sldId id="267" r:id="rId22"/>
    <p:sldId id="275" r:id="rId23"/>
    <p:sldId id="302" r:id="rId24"/>
    <p:sldId id="278" r:id="rId25"/>
    <p:sldId id="276" r:id="rId26"/>
    <p:sldId id="277" r:id="rId27"/>
    <p:sldId id="264" r:id="rId28"/>
    <p:sldId id="265" r:id="rId29"/>
    <p:sldId id="263" r:id="rId30"/>
  </p:sldIdLst>
  <p:sldSz cx="12192000" cy="6858000"/>
  <p:notesSz cx="6858000" cy="9144000"/>
  <p:embeddedFontLst>
    <p:embeddedFont>
      <p:font typeface="Segoe UI Light" panose="020B0502040204020203" pitchFamily="34" charset="0"/>
      <p:regular r:id="rId32"/>
      <p:italic r:id="rId33"/>
    </p:embeddedFont>
    <p:embeddedFont>
      <p:font typeface="Calibri" panose="020F0502020204030204" pitchFamily="34" charset="0"/>
      <p:regular r:id="rId34"/>
      <p:bold r:id="rId35"/>
      <p:italic r:id="rId36"/>
      <p:boldItalic r:id="rId37"/>
    </p:embeddedFont>
    <p:embeddedFont>
      <p:font typeface="Rabiohead" panose="00000400000000000000" pitchFamily="2" charset="0"/>
      <p:regular r:id="rId38"/>
    </p:embeddedFont>
  </p:embeddedFontLst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antiago Porras Rodríguez" initials="SPR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3D1FF"/>
    <a:srgbClr val="0072C5"/>
    <a:srgbClr val="0594FF"/>
    <a:srgbClr val="2828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32" autoAdjust="0"/>
    <p:restoredTop sz="70545" autoAdjust="0"/>
  </p:normalViewPr>
  <p:slideViewPr>
    <p:cSldViewPr snapToGrid="0" showGuides="1">
      <p:cViewPr varScale="1">
        <p:scale>
          <a:sx n="59" d="100"/>
          <a:sy n="59" d="100"/>
        </p:scale>
        <p:origin x="1450" y="6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45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41"/>
    </p:cViewPr>
  </p:sorterViewPr>
  <p:notesViewPr>
    <p:cSldViewPr snapToGrid="0" showGuides="1">
      <p:cViewPr varScale="1">
        <p:scale>
          <a:sx n="65" d="100"/>
          <a:sy n="65" d="100"/>
        </p:scale>
        <p:origin x="3082" y="3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commentAuthors" Target="commentAuthors.xml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3-09-30T22:30:30.684" idx="1">
    <p:pos x="4764" y="1612"/>
    <p:text>Insertar una imagen molona</p:text>
    <p:extLst>
      <p:ext uri="{C676402C-5697-4E1C-873F-D02D1690AC5C}">
        <p15:threadingInfo xmlns:p15="http://schemas.microsoft.com/office/powerpoint/2012/main" timeZoneBias="-60"/>
      </p:ext>
    </p:extLs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9D3C38B-7676-4385-802F-02667F839CEF}" type="doc">
      <dgm:prSet loTypeId="urn:microsoft.com/office/officeart/2005/8/layout/lProcess2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84D3E380-2287-4C54-95AE-CB4E21A45BD5}">
      <dgm:prSet phldrT="[Texto]">
        <dgm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s-ES" dirty="0" smtClean="0"/>
            <a:t>Igual que en SharePoint 2010</a:t>
          </a:r>
          <a:endParaRPr lang="es-ES" dirty="0"/>
        </a:p>
      </dgm:t>
    </dgm:pt>
    <dgm:pt modelId="{D38B20BC-BBAD-411A-A9B0-AADC52B5B1CE}" type="parTrans" cxnId="{236C4756-3A1A-416F-891C-296878F9F96A}">
      <dgm:prSet/>
      <dgm:spPr/>
      <dgm:t>
        <a:bodyPr/>
        <a:lstStyle/>
        <a:p>
          <a:endParaRPr lang="es-ES"/>
        </a:p>
      </dgm:t>
    </dgm:pt>
    <dgm:pt modelId="{418D4042-6768-4E3A-8B5E-869CF84216E2}" type="sibTrans" cxnId="{236C4756-3A1A-416F-891C-296878F9F96A}">
      <dgm:prSet/>
      <dgm:spPr/>
      <dgm:t>
        <a:bodyPr/>
        <a:lstStyle/>
        <a:p>
          <a:endParaRPr lang="es-ES"/>
        </a:p>
      </dgm:t>
    </dgm:pt>
    <dgm:pt modelId="{F16B5110-6B2A-4FD1-AD0D-DF4C7F017056}">
      <dgm:prSet phldrT="[Texto]"/>
      <dgm:spPr/>
      <dgm:t>
        <a:bodyPr/>
        <a:lstStyle/>
        <a:p>
          <a:r>
            <a:rPr lang="es-ES" dirty="0" smtClean="0"/>
            <a:t>Plantillas de elementos de contenido (</a:t>
          </a:r>
          <a:r>
            <a:rPr lang="es-ES" dirty="0" err="1" smtClean="0"/>
            <a:t>Display</a:t>
          </a:r>
          <a:r>
            <a:rPr lang="es-ES" dirty="0" smtClean="0"/>
            <a:t> </a:t>
          </a:r>
          <a:r>
            <a:rPr lang="es-ES" dirty="0" err="1" smtClean="0"/>
            <a:t>Templates</a:t>
          </a:r>
          <a:r>
            <a:rPr lang="es-ES" dirty="0" smtClean="0"/>
            <a:t>)</a:t>
          </a:r>
          <a:endParaRPr lang="es-ES" dirty="0"/>
        </a:p>
      </dgm:t>
    </dgm:pt>
    <dgm:pt modelId="{CFD288FB-3C34-4ACC-97C5-9FD4402C140B}" type="parTrans" cxnId="{B263BDE8-17A9-4B11-A6A9-99806F0610F3}">
      <dgm:prSet/>
      <dgm:spPr/>
      <dgm:t>
        <a:bodyPr/>
        <a:lstStyle/>
        <a:p>
          <a:endParaRPr lang="es-ES"/>
        </a:p>
      </dgm:t>
    </dgm:pt>
    <dgm:pt modelId="{F8BD88FD-6B53-40C9-A149-4C6C57DCCEC8}" type="sibTrans" cxnId="{B263BDE8-17A9-4B11-A6A9-99806F0610F3}">
      <dgm:prSet/>
      <dgm:spPr/>
      <dgm:t>
        <a:bodyPr/>
        <a:lstStyle/>
        <a:p>
          <a:endParaRPr lang="es-ES"/>
        </a:p>
      </dgm:t>
    </dgm:pt>
    <dgm:pt modelId="{9E4D97EE-3A2B-4940-885A-D78B34C369B5}">
      <dgm:prSet phldrT="[Texto]"/>
      <dgm:spPr/>
      <dgm:t>
        <a:bodyPr/>
        <a:lstStyle/>
        <a:p>
          <a:r>
            <a:rPr lang="es-ES" dirty="0" smtClean="0"/>
            <a:t>Páginas maestras</a:t>
          </a:r>
          <a:endParaRPr lang="es-ES" dirty="0"/>
        </a:p>
      </dgm:t>
    </dgm:pt>
    <dgm:pt modelId="{1826C88E-D67E-40E4-BF96-C979BD4B6043}" type="parTrans" cxnId="{63A391EF-BDA1-4BDC-AE1B-8640BC04F892}">
      <dgm:prSet/>
      <dgm:spPr/>
      <dgm:t>
        <a:bodyPr/>
        <a:lstStyle/>
        <a:p>
          <a:endParaRPr lang="es-ES"/>
        </a:p>
      </dgm:t>
    </dgm:pt>
    <dgm:pt modelId="{2BF48DD3-8148-4806-8735-9959073B69EB}" type="sibTrans" cxnId="{63A391EF-BDA1-4BDC-AE1B-8640BC04F892}">
      <dgm:prSet/>
      <dgm:spPr/>
      <dgm:t>
        <a:bodyPr/>
        <a:lstStyle/>
        <a:p>
          <a:endParaRPr lang="es-ES"/>
        </a:p>
      </dgm:t>
    </dgm:pt>
    <dgm:pt modelId="{7DB38F6C-727E-4427-BE19-8320DA5F4B25}">
      <dgm:prSet phldrT="[Texto]"/>
      <dgm:spPr/>
      <dgm:t>
        <a:bodyPr/>
        <a:lstStyle/>
        <a:p>
          <a:r>
            <a:rPr lang="es-ES" dirty="0" smtClean="0"/>
            <a:t>Diseños de página</a:t>
          </a:r>
          <a:endParaRPr lang="es-ES" dirty="0"/>
        </a:p>
      </dgm:t>
    </dgm:pt>
    <dgm:pt modelId="{065637DB-EECD-4140-8889-3D16B914325D}" type="parTrans" cxnId="{526500D7-84E7-4111-A6F1-FE4407FD38BE}">
      <dgm:prSet/>
      <dgm:spPr/>
      <dgm:t>
        <a:bodyPr/>
        <a:lstStyle/>
        <a:p>
          <a:endParaRPr lang="es-ES"/>
        </a:p>
      </dgm:t>
    </dgm:pt>
    <dgm:pt modelId="{B35EF88F-C40F-43B5-B95D-D6490467686E}" type="sibTrans" cxnId="{526500D7-84E7-4111-A6F1-FE4407FD38BE}">
      <dgm:prSet/>
      <dgm:spPr/>
      <dgm:t>
        <a:bodyPr/>
        <a:lstStyle/>
        <a:p>
          <a:endParaRPr lang="es-ES"/>
        </a:p>
      </dgm:t>
    </dgm:pt>
    <dgm:pt modelId="{9361BBAE-8D6F-4EE2-AD19-1A2B71335BC2}">
      <dgm:prSet phldrT="[Texto]"/>
      <dgm:spPr/>
      <dgm:t>
        <a:bodyPr/>
        <a:lstStyle/>
        <a:p>
          <a:r>
            <a:rPr lang="es-ES" dirty="0" smtClean="0"/>
            <a:t>Plantillas XSLT</a:t>
          </a:r>
          <a:endParaRPr lang="es-ES" dirty="0"/>
        </a:p>
      </dgm:t>
    </dgm:pt>
    <dgm:pt modelId="{B3819138-BA84-4389-A8AB-DE18BEC319C0}" type="parTrans" cxnId="{212466D5-F396-416B-8930-8A0823226A08}">
      <dgm:prSet/>
      <dgm:spPr/>
      <dgm:t>
        <a:bodyPr/>
        <a:lstStyle/>
        <a:p>
          <a:endParaRPr lang="es-ES"/>
        </a:p>
      </dgm:t>
    </dgm:pt>
    <dgm:pt modelId="{4160F981-2B6D-46E2-B514-1BFA2688642D}" type="sibTrans" cxnId="{212466D5-F396-416B-8930-8A0823226A08}">
      <dgm:prSet/>
      <dgm:spPr/>
      <dgm:t>
        <a:bodyPr/>
        <a:lstStyle/>
        <a:p>
          <a:endParaRPr lang="es-ES"/>
        </a:p>
      </dgm:t>
    </dgm:pt>
    <dgm:pt modelId="{3517D4B4-F3E6-42E9-AA16-A74C868EFAF5}">
      <dgm:prSet phldrT="[Texto]">
        <dgm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s-ES" dirty="0" smtClean="0"/>
            <a:t>SharePoint 2013</a:t>
          </a:r>
          <a:endParaRPr lang="es-ES" dirty="0"/>
        </a:p>
      </dgm:t>
    </dgm:pt>
    <dgm:pt modelId="{B2575BA6-445B-4317-9046-195E6ABC2BD2}" type="parTrans" cxnId="{F8CE3894-0061-4D01-B6D0-AB0E034E8E38}">
      <dgm:prSet/>
      <dgm:spPr/>
      <dgm:t>
        <a:bodyPr/>
        <a:lstStyle/>
        <a:p>
          <a:endParaRPr lang="es-ES"/>
        </a:p>
      </dgm:t>
    </dgm:pt>
    <dgm:pt modelId="{15720253-20BE-4F1F-BF37-64B2A6CB8B5B}" type="sibTrans" cxnId="{F8CE3894-0061-4D01-B6D0-AB0E034E8E38}">
      <dgm:prSet/>
      <dgm:spPr/>
      <dgm:t>
        <a:bodyPr/>
        <a:lstStyle/>
        <a:p>
          <a:endParaRPr lang="es-ES"/>
        </a:p>
      </dgm:t>
    </dgm:pt>
    <dgm:pt modelId="{DA96D61A-D56D-4BDC-814E-E6E3978FCC7A}" type="pres">
      <dgm:prSet presAssocID="{F9D3C38B-7676-4385-802F-02667F839CEF}" presName="theList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s-ES"/>
        </a:p>
      </dgm:t>
    </dgm:pt>
    <dgm:pt modelId="{A22F690A-22F7-4253-AAEF-1BC80752B7D9}" type="pres">
      <dgm:prSet presAssocID="{84D3E380-2287-4C54-95AE-CB4E21A45BD5}" presName="compNode" presStyleCnt="0"/>
      <dgm:spPr/>
    </dgm:pt>
    <dgm:pt modelId="{D27F86E6-25F4-4F60-AEED-0B160DE6A7A3}" type="pres">
      <dgm:prSet presAssocID="{84D3E380-2287-4C54-95AE-CB4E21A45BD5}" presName="aNode" presStyleLbl="bgShp" presStyleIdx="0" presStyleCnt="2"/>
      <dgm:spPr/>
      <dgm:t>
        <a:bodyPr/>
        <a:lstStyle/>
        <a:p>
          <a:endParaRPr lang="es-ES"/>
        </a:p>
      </dgm:t>
    </dgm:pt>
    <dgm:pt modelId="{EA4A6C3F-C5B2-4F0A-B383-0ACF7FD8A5DA}" type="pres">
      <dgm:prSet presAssocID="{84D3E380-2287-4C54-95AE-CB4E21A45BD5}" presName="textNode" presStyleLbl="bgShp" presStyleIdx="0" presStyleCnt="2"/>
      <dgm:spPr/>
      <dgm:t>
        <a:bodyPr/>
        <a:lstStyle/>
        <a:p>
          <a:endParaRPr lang="es-ES"/>
        </a:p>
      </dgm:t>
    </dgm:pt>
    <dgm:pt modelId="{291AFF69-7EE6-4604-9F94-895F571240B3}" type="pres">
      <dgm:prSet presAssocID="{84D3E380-2287-4C54-95AE-CB4E21A45BD5}" presName="compChildNode" presStyleCnt="0"/>
      <dgm:spPr/>
    </dgm:pt>
    <dgm:pt modelId="{7A355162-B956-4895-B9FD-50DF695D3F5D}" type="pres">
      <dgm:prSet presAssocID="{84D3E380-2287-4C54-95AE-CB4E21A45BD5}" presName="theInnerList" presStyleCnt="0"/>
      <dgm:spPr/>
    </dgm:pt>
    <dgm:pt modelId="{4054298E-AFC7-4FCB-A76E-04AE7DD0581C}" type="pres">
      <dgm:prSet presAssocID="{9E4D97EE-3A2B-4940-885A-D78B34C369B5}" presName="child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5E79BE40-8BC7-4DBF-8A76-9899E914EE4B}" type="pres">
      <dgm:prSet presAssocID="{9E4D97EE-3A2B-4940-885A-D78B34C369B5}" presName="aSpace2" presStyleCnt="0"/>
      <dgm:spPr/>
    </dgm:pt>
    <dgm:pt modelId="{0846615D-9E5E-4784-83E1-7DC243958EB7}" type="pres">
      <dgm:prSet presAssocID="{7DB38F6C-727E-4427-BE19-8320DA5F4B25}" presName="child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CD414D56-D32C-4D10-AA67-C7F533FBC49C}" type="pres">
      <dgm:prSet presAssocID="{7DB38F6C-727E-4427-BE19-8320DA5F4B25}" presName="aSpace2" presStyleCnt="0"/>
      <dgm:spPr/>
    </dgm:pt>
    <dgm:pt modelId="{27549890-E183-465B-B94F-B5557872381B}" type="pres">
      <dgm:prSet presAssocID="{9361BBAE-8D6F-4EE2-AD19-1A2B71335BC2}" presName="child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C257065E-93C9-4B77-9FD9-0533D997DCD6}" type="pres">
      <dgm:prSet presAssocID="{84D3E380-2287-4C54-95AE-CB4E21A45BD5}" presName="aSpace" presStyleCnt="0"/>
      <dgm:spPr/>
    </dgm:pt>
    <dgm:pt modelId="{06CA074A-BE79-4C2E-A9AD-994895F6BAEF}" type="pres">
      <dgm:prSet presAssocID="{3517D4B4-F3E6-42E9-AA16-A74C868EFAF5}" presName="compNode" presStyleCnt="0"/>
      <dgm:spPr/>
    </dgm:pt>
    <dgm:pt modelId="{9056FE5B-7FA0-44A8-A49A-4E71D622170B}" type="pres">
      <dgm:prSet presAssocID="{3517D4B4-F3E6-42E9-AA16-A74C868EFAF5}" presName="aNode" presStyleLbl="bgShp" presStyleIdx="1" presStyleCnt="2"/>
      <dgm:spPr/>
      <dgm:t>
        <a:bodyPr/>
        <a:lstStyle/>
        <a:p>
          <a:endParaRPr lang="es-ES"/>
        </a:p>
      </dgm:t>
    </dgm:pt>
    <dgm:pt modelId="{8C4CADD4-C20D-4475-9AA8-49CADC172A47}" type="pres">
      <dgm:prSet presAssocID="{3517D4B4-F3E6-42E9-AA16-A74C868EFAF5}" presName="textNode" presStyleLbl="bgShp" presStyleIdx="1" presStyleCnt="2"/>
      <dgm:spPr/>
      <dgm:t>
        <a:bodyPr/>
        <a:lstStyle/>
        <a:p>
          <a:endParaRPr lang="es-ES"/>
        </a:p>
      </dgm:t>
    </dgm:pt>
    <dgm:pt modelId="{0B720404-203F-40AE-B15C-8952C286CC15}" type="pres">
      <dgm:prSet presAssocID="{3517D4B4-F3E6-42E9-AA16-A74C868EFAF5}" presName="compChildNode" presStyleCnt="0"/>
      <dgm:spPr/>
    </dgm:pt>
    <dgm:pt modelId="{3E43A02D-41C6-4024-B993-06D505664226}" type="pres">
      <dgm:prSet presAssocID="{3517D4B4-F3E6-42E9-AA16-A74C868EFAF5}" presName="theInnerList" presStyleCnt="0"/>
      <dgm:spPr/>
    </dgm:pt>
    <dgm:pt modelId="{415A86AA-22FD-467C-B4D6-C8B84E79E234}" type="pres">
      <dgm:prSet presAssocID="{F16B5110-6B2A-4FD1-AD0D-DF4C7F017056}" presName="child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526500D7-84E7-4111-A6F1-FE4407FD38BE}" srcId="{84D3E380-2287-4C54-95AE-CB4E21A45BD5}" destId="{7DB38F6C-727E-4427-BE19-8320DA5F4B25}" srcOrd="1" destOrd="0" parTransId="{065637DB-EECD-4140-8889-3D16B914325D}" sibTransId="{B35EF88F-C40F-43B5-B95D-D6490467686E}"/>
    <dgm:cxn modelId="{236C4756-3A1A-416F-891C-296878F9F96A}" srcId="{F9D3C38B-7676-4385-802F-02667F839CEF}" destId="{84D3E380-2287-4C54-95AE-CB4E21A45BD5}" srcOrd="0" destOrd="0" parTransId="{D38B20BC-BBAD-411A-A9B0-AADC52B5B1CE}" sibTransId="{418D4042-6768-4E3A-8B5E-869CF84216E2}"/>
    <dgm:cxn modelId="{F7056615-0626-4F68-9DD9-581C12B9825C}" type="presOf" srcId="{84D3E380-2287-4C54-95AE-CB4E21A45BD5}" destId="{D27F86E6-25F4-4F60-AEED-0B160DE6A7A3}" srcOrd="0" destOrd="0" presId="urn:microsoft.com/office/officeart/2005/8/layout/lProcess2"/>
    <dgm:cxn modelId="{F391AE89-BBBD-4B16-AA8E-162781E0B1D4}" type="presOf" srcId="{9361BBAE-8D6F-4EE2-AD19-1A2B71335BC2}" destId="{27549890-E183-465B-B94F-B5557872381B}" srcOrd="0" destOrd="0" presId="urn:microsoft.com/office/officeart/2005/8/layout/lProcess2"/>
    <dgm:cxn modelId="{212466D5-F396-416B-8930-8A0823226A08}" srcId="{84D3E380-2287-4C54-95AE-CB4E21A45BD5}" destId="{9361BBAE-8D6F-4EE2-AD19-1A2B71335BC2}" srcOrd="2" destOrd="0" parTransId="{B3819138-BA84-4389-A8AB-DE18BEC319C0}" sibTransId="{4160F981-2B6D-46E2-B514-1BFA2688642D}"/>
    <dgm:cxn modelId="{27B05159-29E1-4830-BAF8-E05B059AD589}" type="presOf" srcId="{3517D4B4-F3E6-42E9-AA16-A74C868EFAF5}" destId="{8C4CADD4-C20D-4475-9AA8-49CADC172A47}" srcOrd="1" destOrd="0" presId="urn:microsoft.com/office/officeart/2005/8/layout/lProcess2"/>
    <dgm:cxn modelId="{63A391EF-BDA1-4BDC-AE1B-8640BC04F892}" srcId="{84D3E380-2287-4C54-95AE-CB4E21A45BD5}" destId="{9E4D97EE-3A2B-4940-885A-D78B34C369B5}" srcOrd="0" destOrd="0" parTransId="{1826C88E-D67E-40E4-BF96-C979BD4B6043}" sibTransId="{2BF48DD3-8148-4806-8735-9959073B69EB}"/>
    <dgm:cxn modelId="{66F1E3F7-FFD9-4568-9DB1-03BD6BB93CEC}" type="presOf" srcId="{3517D4B4-F3E6-42E9-AA16-A74C868EFAF5}" destId="{9056FE5B-7FA0-44A8-A49A-4E71D622170B}" srcOrd="0" destOrd="0" presId="urn:microsoft.com/office/officeart/2005/8/layout/lProcess2"/>
    <dgm:cxn modelId="{E3AC9C5E-37AB-4357-9339-FE9337860476}" type="presOf" srcId="{84D3E380-2287-4C54-95AE-CB4E21A45BD5}" destId="{EA4A6C3F-C5B2-4F0A-B383-0ACF7FD8A5DA}" srcOrd="1" destOrd="0" presId="urn:microsoft.com/office/officeart/2005/8/layout/lProcess2"/>
    <dgm:cxn modelId="{B263BDE8-17A9-4B11-A6A9-99806F0610F3}" srcId="{3517D4B4-F3E6-42E9-AA16-A74C868EFAF5}" destId="{F16B5110-6B2A-4FD1-AD0D-DF4C7F017056}" srcOrd="0" destOrd="0" parTransId="{CFD288FB-3C34-4ACC-97C5-9FD4402C140B}" sibTransId="{F8BD88FD-6B53-40C9-A149-4C6C57DCCEC8}"/>
    <dgm:cxn modelId="{36A74FD4-1EE4-48B9-800C-3B1A3427863E}" type="presOf" srcId="{F9D3C38B-7676-4385-802F-02667F839CEF}" destId="{DA96D61A-D56D-4BDC-814E-E6E3978FCC7A}" srcOrd="0" destOrd="0" presId="urn:microsoft.com/office/officeart/2005/8/layout/lProcess2"/>
    <dgm:cxn modelId="{5CF935B4-D568-460D-A08A-FFD79E8BA716}" type="presOf" srcId="{9E4D97EE-3A2B-4940-885A-D78B34C369B5}" destId="{4054298E-AFC7-4FCB-A76E-04AE7DD0581C}" srcOrd="0" destOrd="0" presId="urn:microsoft.com/office/officeart/2005/8/layout/lProcess2"/>
    <dgm:cxn modelId="{F8CE3894-0061-4D01-B6D0-AB0E034E8E38}" srcId="{F9D3C38B-7676-4385-802F-02667F839CEF}" destId="{3517D4B4-F3E6-42E9-AA16-A74C868EFAF5}" srcOrd="1" destOrd="0" parTransId="{B2575BA6-445B-4317-9046-195E6ABC2BD2}" sibTransId="{15720253-20BE-4F1F-BF37-64B2A6CB8B5B}"/>
    <dgm:cxn modelId="{82F1D3C1-F9F6-4290-97AB-5A55C94BFF11}" type="presOf" srcId="{7DB38F6C-727E-4427-BE19-8320DA5F4B25}" destId="{0846615D-9E5E-4784-83E1-7DC243958EB7}" srcOrd="0" destOrd="0" presId="urn:microsoft.com/office/officeart/2005/8/layout/lProcess2"/>
    <dgm:cxn modelId="{66C8E8B1-27BD-4AFA-AEAE-8DA896E6E1C2}" type="presOf" srcId="{F16B5110-6B2A-4FD1-AD0D-DF4C7F017056}" destId="{415A86AA-22FD-467C-B4D6-C8B84E79E234}" srcOrd="0" destOrd="0" presId="urn:microsoft.com/office/officeart/2005/8/layout/lProcess2"/>
    <dgm:cxn modelId="{9C6F1DC9-D0DB-43AA-943F-AE24628CF0D6}" type="presParOf" srcId="{DA96D61A-D56D-4BDC-814E-E6E3978FCC7A}" destId="{A22F690A-22F7-4253-AAEF-1BC80752B7D9}" srcOrd="0" destOrd="0" presId="urn:microsoft.com/office/officeart/2005/8/layout/lProcess2"/>
    <dgm:cxn modelId="{01F9886A-2702-45CD-BA6B-805CC8AB822C}" type="presParOf" srcId="{A22F690A-22F7-4253-AAEF-1BC80752B7D9}" destId="{D27F86E6-25F4-4F60-AEED-0B160DE6A7A3}" srcOrd="0" destOrd="0" presId="urn:microsoft.com/office/officeart/2005/8/layout/lProcess2"/>
    <dgm:cxn modelId="{DF9782D5-3B54-49E2-847D-918EA891EA62}" type="presParOf" srcId="{A22F690A-22F7-4253-AAEF-1BC80752B7D9}" destId="{EA4A6C3F-C5B2-4F0A-B383-0ACF7FD8A5DA}" srcOrd="1" destOrd="0" presId="urn:microsoft.com/office/officeart/2005/8/layout/lProcess2"/>
    <dgm:cxn modelId="{7CBEBF01-9E06-4128-A050-17CEF98E378B}" type="presParOf" srcId="{A22F690A-22F7-4253-AAEF-1BC80752B7D9}" destId="{291AFF69-7EE6-4604-9F94-895F571240B3}" srcOrd="2" destOrd="0" presId="urn:microsoft.com/office/officeart/2005/8/layout/lProcess2"/>
    <dgm:cxn modelId="{E2BE2BE3-B48F-493B-BA73-09298E203351}" type="presParOf" srcId="{291AFF69-7EE6-4604-9F94-895F571240B3}" destId="{7A355162-B956-4895-B9FD-50DF695D3F5D}" srcOrd="0" destOrd="0" presId="urn:microsoft.com/office/officeart/2005/8/layout/lProcess2"/>
    <dgm:cxn modelId="{659A03BA-9B25-41F2-9BAF-709F1B5E989F}" type="presParOf" srcId="{7A355162-B956-4895-B9FD-50DF695D3F5D}" destId="{4054298E-AFC7-4FCB-A76E-04AE7DD0581C}" srcOrd="0" destOrd="0" presId="urn:microsoft.com/office/officeart/2005/8/layout/lProcess2"/>
    <dgm:cxn modelId="{620FF630-6350-407A-8629-8DADC7C2E8C8}" type="presParOf" srcId="{7A355162-B956-4895-B9FD-50DF695D3F5D}" destId="{5E79BE40-8BC7-4DBF-8A76-9899E914EE4B}" srcOrd="1" destOrd="0" presId="urn:microsoft.com/office/officeart/2005/8/layout/lProcess2"/>
    <dgm:cxn modelId="{EA1FBF4D-C64B-4F1C-A829-DF25667D2375}" type="presParOf" srcId="{7A355162-B956-4895-B9FD-50DF695D3F5D}" destId="{0846615D-9E5E-4784-83E1-7DC243958EB7}" srcOrd="2" destOrd="0" presId="urn:microsoft.com/office/officeart/2005/8/layout/lProcess2"/>
    <dgm:cxn modelId="{72A84DD5-8CBA-44C8-8BB4-F4CA151619D5}" type="presParOf" srcId="{7A355162-B956-4895-B9FD-50DF695D3F5D}" destId="{CD414D56-D32C-4D10-AA67-C7F533FBC49C}" srcOrd="3" destOrd="0" presId="urn:microsoft.com/office/officeart/2005/8/layout/lProcess2"/>
    <dgm:cxn modelId="{FEE761A0-C282-40B7-AC22-8F7974FCFF1D}" type="presParOf" srcId="{7A355162-B956-4895-B9FD-50DF695D3F5D}" destId="{27549890-E183-465B-B94F-B5557872381B}" srcOrd="4" destOrd="0" presId="urn:microsoft.com/office/officeart/2005/8/layout/lProcess2"/>
    <dgm:cxn modelId="{F3228F1D-4273-40AB-9971-8175330E9560}" type="presParOf" srcId="{DA96D61A-D56D-4BDC-814E-E6E3978FCC7A}" destId="{C257065E-93C9-4B77-9FD9-0533D997DCD6}" srcOrd="1" destOrd="0" presId="urn:microsoft.com/office/officeart/2005/8/layout/lProcess2"/>
    <dgm:cxn modelId="{3A9FA5D4-5330-490D-8DDF-B434A596F8BB}" type="presParOf" srcId="{DA96D61A-D56D-4BDC-814E-E6E3978FCC7A}" destId="{06CA074A-BE79-4C2E-A9AD-994895F6BAEF}" srcOrd="2" destOrd="0" presId="urn:microsoft.com/office/officeart/2005/8/layout/lProcess2"/>
    <dgm:cxn modelId="{36E195C6-015A-4E15-A557-070DB14C3710}" type="presParOf" srcId="{06CA074A-BE79-4C2E-A9AD-994895F6BAEF}" destId="{9056FE5B-7FA0-44A8-A49A-4E71D622170B}" srcOrd="0" destOrd="0" presId="urn:microsoft.com/office/officeart/2005/8/layout/lProcess2"/>
    <dgm:cxn modelId="{9E2776C7-E50F-4C84-8549-EA03013A69B4}" type="presParOf" srcId="{06CA074A-BE79-4C2E-A9AD-994895F6BAEF}" destId="{8C4CADD4-C20D-4475-9AA8-49CADC172A47}" srcOrd="1" destOrd="0" presId="urn:microsoft.com/office/officeart/2005/8/layout/lProcess2"/>
    <dgm:cxn modelId="{26D3652E-8557-48F9-A7B6-F2BEC03CF50F}" type="presParOf" srcId="{06CA074A-BE79-4C2E-A9AD-994895F6BAEF}" destId="{0B720404-203F-40AE-B15C-8952C286CC15}" srcOrd="2" destOrd="0" presId="urn:microsoft.com/office/officeart/2005/8/layout/lProcess2"/>
    <dgm:cxn modelId="{751328F4-877E-4114-9CB0-A0BCF32C29D1}" type="presParOf" srcId="{0B720404-203F-40AE-B15C-8952C286CC15}" destId="{3E43A02D-41C6-4024-B993-06D505664226}" srcOrd="0" destOrd="0" presId="urn:microsoft.com/office/officeart/2005/8/layout/lProcess2"/>
    <dgm:cxn modelId="{9A59DF55-1F7D-43C2-BF2E-1DB7C90AE08C}" type="presParOf" srcId="{3E43A02D-41C6-4024-B993-06D505664226}" destId="{415A86AA-22FD-467C-B4D6-C8B84E79E234}" srcOrd="0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7D9D66A-DA4F-4D27-91A8-F2FD1EAE9249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F98AB35B-A019-4C91-8637-9B157D657B64}">
      <dgm:prSet phldrT="[Texto]"/>
      <dgm:spPr/>
      <dgm:t>
        <a:bodyPr/>
        <a:lstStyle/>
        <a:p>
          <a:r>
            <a:rPr lang="es-ES" dirty="0" smtClean="0"/>
            <a:t>Subir diseños</a:t>
          </a:r>
          <a:endParaRPr lang="es-ES" dirty="0"/>
        </a:p>
      </dgm:t>
    </dgm:pt>
    <dgm:pt modelId="{5B1D962E-0DCF-4158-BE62-EF28FDCE5A10}" type="parTrans" cxnId="{57D5CEF4-A831-4193-A0D7-2C0251BAE7B6}">
      <dgm:prSet/>
      <dgm:spPr/>
      <dgm:t>
        <a:bodyPr/>
        <a:lstStyle/>
        <a:p>
          <a:endParaRPr lang="es-ES"/>
        </a:p>
      </dgm:t>
    </dgm:pt>
    <dgm:pt modelId="{14859DC7-EA25-4FEC-9FE5-E2160F18691C}" type="sibTrans" cxnId="{57D5CEF4-A831-4193-A0D7-2C0251BAE7B6}">
      <dgm:prSet/>
      <dgm:spPr/>
      <dgm:t>
        <a:bodyPr/>
        <a:lstStyle/>
        <a:p>
          <a:endParaRPr lang="es-ES"/>
        </a:p>
      </dgm:t>
    </dgm:pt>
    <dgm:pt modelId="{27794CC8-CA65-48D2-83D6-AE8A8931C71E}">
      <dgm:prSet phldrT="[Texto]"/>
      <dgm:spPr/>
      <dgm:t>
        <a:bodyPr/>
        <a:lstStyle/>
        <a:p>
          <a:r>
            <a:rPr lang="es-ES" dirty="0" smtClean="0"/>
            <a:t>Administrar Páginas Maestras</a:t>
          </a:r>
          <a:endParaRPr lang="es-ES" dirty="0"/>
        </a:p>
      </dgm:t>
    </dgm:pt>
    <dgm:pt modelId="{A6C9A5E2-860C-4155-81CA-4DE664C6FDA8}" type="parTrans" cxnId="{15EEDEC6-D15E-4B30-8FFA-A53CC02FA7A1}">
      <dgm:prSet/>
      <dgm:spPr/>
      <dgm:t>
        <a:bodyPr/>
        <a:lstStyle/>
        <a:p>
          <a:endParaRPr lang="es-ES"/>
        </a:p>
      </dgm:t>
    </dgm:pt>
    <dgm:pt modelId="{86042693-CB5D-41EC-A04A-B06DC72B2823}" type="sibTrans" cxnId="{15EEDEC6-D15E-4B30-8FFA-A53CC02FA7A1}">
      <dgm:prSet/>
      <dgm:spPr/>
      <dgm:t>
        <a:bodyPr/>
        <a:lstStyle/>
        <a:p>
          <a:endParaRPr lang="es-ES"/>
        </a:p>
      </dgm:t>
    </dgm:pt>
    <dgm:pt modelId="{CBA4EB5F-997E-4D98-9F26-7C6BEC8112B1}">
      <dgm:prSet phldrT="[Texto]"/>
      <dgm:spPr/>
      <dgm:t>
        <a:bodyPr/>
        <a:lstStyle/>
        <a:p>
          <a:r>
            <a:rPr lang="es-ES" dirty="0" smtClean="0"/>
            <a:t>Administrar Diseños de Página</a:t>
          </a:r>
          <a:endParaRPr lang="es-ES" dirty="0"/>
        </a:p>
      </dgm:t>
    </dgm:pt>
    <dgm:pt modelId="{D320F606-0F4C-44D9-9F8C-F166C4DECFF2}" type="parTrans" cxnId="{3918372C-C5AB-402F-95CA-2C2C3F311EF6}">
      <dgm:prSet/>
      <dgm:spPr/>
      <dgm:t>
        <a:bodyPr/>
        <a:lstStyle/>
        <a:p>
          <a:endParaRPr lang="es-ES"/>
        </a:p>
      </dgm:t>
    </dgm:pt>
    <dgm:pt modelId="{7C6C8AF7-9219-4DCB-B25C-72974BE711FB}" type="sibTrans" cxnId="{3918372C-C5AB-402F-95CA-2C2C3F311EF6}">
      <dgm:prSet/>
      <dgm:spPr/>
      <dgm:t>
        <a:bodyPr/>
        <a:lstStyle/>
        <a:p>
          <a:endParaRPr lang="es-ES"/>
        </a:p>
      </dgm:t>
    </dgm:pt>
    <dgm:pt modelId="{68FFDBB0-1625-459F-85CD-D6FF6BA69D3A}">
      <dgm:prSet phldrT="[Texto]"/>
      <dgm:spPr/>
      <dgm:t>
        <a:bodyPr/>
        <a:lstStyle/>
        <a:p>
          <a:r>
            <a:rPr lang="es-ES" dirty="0" smtClean="0"/>
            <a:t>Administrar Plantillas de elementos de contenido</a:t>
          </a:r>
          <a:endParaRPr lang="es-ES" dirty="0"/>
        </a:p>
      </dgm:t>
    </dgm:pt>
    <dgm:pt modelId="{4524FDCE-D9F7-4190-8BE6-0D437B70D3A0}" type="parTrans" cxnId="{D892E89F-4A72-4647-BE24-635DD53C848D}">
      <dgm:prSet/>
      <dgm:spPr/>
    </dgm:pt>
    <dgm:pt modelId="{3A563C72-88DA-4D53-B1BF-76A690E009D4}" type="sibTrans" cxnId="{D892E89F-4A72-4647-BE24-635DD53C848D}">
      <dgm:prSet/>
      <dgm:spPr/>
    </dgm:pt>
    <dgm:pt modelId="{31FF6D3C-863D-4805-BD4D-2AE93C0B9869}">
      <dgm:prSet phldrT="[Texto]"/>
      <dgm:spPr/>
      <dgm:t>
        <a:bodyPr/>
        <a:lstStyle/>
        <a:p>
          <a:r>
            <a:rPr lang="es-ES" dirty="0" smtClean="0"/>
            <a:t>Administrar canales para dispositivos</a:t>
          </a:r>
          <a:endParaRPr lang="es-ES" dirty="0"/>
        </a:p>
      </dgm:t>
    </dgm:pt>
    <dgm:pt modelId="{6F865F2F-73AF-4A27-9C65-579CE8D5FE9A}" type="parTrans" cxnId="{298DF3C3-A52B-4357-9E50-6928A5245CF0}">
      <dgm:prSet/>
      <dgm:spPr/>
    </dgm:pt>
    <dgm:pt modelId="{ADC6C1C2-F0E0-449D-9650-6A05740193C5}" type="sibTrans" cxnId="{298DF3C3-A52B-4357-9E50-6928A5245CF0}">
      <dgm:prSet/>
      <dgm:spPr/>
    </dgm:pt>
    <dgm:pt modelId="{1A55DDAC-46FC-46C6-8358-5D7F4DAF13BA}">
      <dgm:prSet phldrT="[Texto]"/>
      <dgm:spPr/>
      <dgm:t>
        <a:bodyPr/>
        <a:lstStyle/>
        <a:p>
          <a:r>
            <a:rPr lang="es-ES" dirty="0" smtClean="0"/>
            <a:t>Publicar y aplicar diseños</a:t>
          </a:r>
          <a:endParaRPr lang="es-ES" dirty="0"/>
        </a:p>
      </dgm:t>
    </dgm:pt>
    <dgm:pt modelId="{ECD6DF2B-8510-4164-A3C3-A76949C4F7C5}" type="parTrans" cxnId="{8D51AF94-688E-4282-93DD-2948AA1A1EB0}">
      <dgm:prSet/>
      <dgm:spPr/>
    </dgm:pt>
    <dgm:pt modelId="{42C214AF-F21C-442F-8D65-2522F65EAAFD}" type="sibTrans" cxnId="{8D51AF94-688E-4282-93DD-2948AA1A1EB0}">
      <dgm:prSet/>
      <dgm:spPr/>
    </dgm:pt>
    <dgm:pt modelId="{DAB57D84-0199-47F2-B732-AC828612E20C}">
      <dgm:prSet phldrT="[Texto]"/>
      <dgm:spPr/>
      <dgm:t>
        <a:bodyPr/>
        <a:lstStyle/>
        <a:p>
          <a:r>
            <a:rPr lang="es-ES" dirty="0" smtClean="0"/>
            <a:t>Crear paquetes de diseño</a:t>
          </a:r>
          <a:endParaRPr lang="es-ES" dirty="0"/>
        </a:p>
      </dgm:t>
    </dgm:pt>
    <dgm:pt modelId="{402E0FEE-76F9-42AC-BBB3-BFF7677E1A1E}" type="parTrans" cxnId="{B1D3EE53-224A-46CA-872B-B1DCC3B07C57}">
      <dgm:prSet/>
      <dgm:spPr/>
    </dgm:pt>
    <dgm:pt modelId="{DB0B12B7-3B4A-4F46-ACBF-8432B52DE890}" type="sibTrans" cxnId="{B1D3EE53-224A-46CA-872B-B1DCC3B07C57}">
      <dgm:prSet/>
      <dgm:spPr/>
    </dgm:pt>
    <dgm:pt modelId="{83D4BC22-109D-4C90-8821-083350688BE0}" type="pres">
      <dgm:prSet presAssocID="{67D9D66A-DA4F-4D27-91A8-F2FD1EAE9249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s-ES"/>
        </a:p>
      </dgm:t>
    </dgm:pt>
    <dgm:pt modelId="{9AFBE9C5-2AB6-4E93-A67E-A38DC9A80D03}" type="pres">
      <dgm:prSet presAssocID="{67D9D66A-DA4F-4D27-91A8-F2FD1EAE9249}" presName="Name1" presStyleCnt="0"/>
      <dgm:spPr/>
    </dgm:pt>
    <dgm:pt modelId="{FFE48B92-E4E4-49A9-B3F2-D870F7699A8C}" type="pres">
      <dgm:prSet presAssocID="{67D9D66A-DA4F-4D27-91A8-F2FD1EAE9249}" presName="cycle" presStyleCnt="0"/>
      <dgm:spPr/>
    </dgm:pt>
    <dgm:pt modelId="{EE95F775-BF42-4983-A250-68A2C367C5A1}" type="pres">
      <dgm:prSet presAssocID="{67D9D66A-DA4F-4D27-91A8-F2FD1EAE9249}" presName="srcNode" presStyleLbl="node1" presStyleIdx="0" presStyleCnt="7"/>
      <dgm:spPr/>
    </dgm:pt>
    <dgm:pt modelId="{CE7574D5-1A66-4AF2-B562-D1DEF8EC5CD0}" type="pres">
      <dgm:prSet presAssocID="{67D9D66A-DA4F-4D27-91A8-F2FD1EAE9249}" presName="conn" presStyleLbl="parChTrans1D2" presStyleIdx="0" presStyleCnt="1"/>
      <dgm:spPr/>
      <dgm:t>
        <a:bodyPr/>
        <a:lstStyle/>
        <a:p>
          <a:endParaRPr lang="es-ES"/>
        </a:p>
      </dgm:t>
    </dgm:pt>
    <dgm:pt modelId="{AEB58D9B-EF01-4045-88F7-AAE3236F4816}" type="pres">
      <dgm:prSet presAssocID="{67D9D66A-DA4F-4D27-91A8-F2FD1EAE9249}" presName="extraNode" presStyleLbl="node1" presStyleIdx="0" presStyleCnt="7"/>
      <dgm:spPr/>
    </dgm:pt>
    <dgm:pt modelId="{E02FDDD4-AD23-44A5-AF54-19E5089A1563}" type="pres">
      <dgm:prSet presAssocID="{67D9D66A-DA4F-4D27-91A8-F2FD1EAE9249}" presName="dstNode" presStyleLbl="node1" presStyleIdx="0" presStyleCnt="7"/>
      <dgm:spPr/>
    </dgm:pt>
    <dgm:pt modelId="{F79FEF37-AC3F-4439-8E04-B150C840F500}" type="pres">
      <dgm:prSet presAssocID="{F98AB35B-A019-4C91-8637-9B157D657B64}" presName="text_1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B79ECCBD-4A8D-45FB-BCB3-0EC091CA5F10}" type="pres">
      <dgm:prSet presAssocID="{F98AB35B-A019-4C91-8637-9B157D657B64}" presName="accent_1" presStyleCnt="0"/>
      <dgm:spPr/>
    </dgm:pt>
    <dgm:pt modelId="{115656AB-5D9B-485E-94FB-BDAECAA9E847}" type="pres">
      <dgm:prSet presAssocID="{F98AB35B-A019-4C91-8637-9B157D657B64}" presName="accentRepeatNode" presStyleLbl="solidFgAcc1" presStyleIdx="0" presStyleCnt="7"/>
      <dgm:spPr/>
    </dgm:pt>
    <dgm:pt modelId="{5C743F92-FDE7-438B-B800-19A41D0C75CD}" type="pres">
      <dgm:prSet presAssocID="{27794CC8-CA65-48D2-83D6-AE8A8931C71E}" presName="text_2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35541BCA-529F-43BE-AB91-E1275493473A}" type="pres">
      <dgm:prSet presAssocID="{27794CC8-CA65-48D2-83D6-AE8A8931C71E}" presName="accent_2" presStyleCnt="0"/>
      <dgm:spPr/>
    </dgm:pt>
    <dgm:pt modelId="{09CD0C62-4604-4297-AEE9-EA558C40AD69}" type="pres">
      <dgm:prSet presAssocID="{27794CC8-CA65-48D2-83D6-AE8A8931C71E}" presName="accentRepeatNode" presStyleLbl="solidFgAcc1" presStyleIdx="1" presStyleCnt="7"/>
      <dgm:spPr/>
    </dgm:pt>
    <dgm:pt modelId="{25399BE6-B3A9-41D9-904A-72D190708D17}" type="pres">
      <dgm:prSet presAssocID="{CBA4EB5F-997E-4D98-9F26-7C6BEC8112B1}" presName="text_3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D3BF0B07-F135-48A2-AEA7-64B8D3133F74}" type="pres">
      <dgm:prSet presAssocID="{CBA4EB5F-997E-4D98-9F26-7C6BEC8112B1}" presName="accent_3" presStyleCnt="0"/>
      <dgm:spPr/>
    </dgm:pt>
    <dgm:pt modelId="{D2A3410E-59C7-4637-A3A0-2037010E6571}" type="pres">
      <dgm:prSet presAssocID="{CBA4EB5F-997E-4D98-9F26-7C6BEC8112B1}" presName="accentRepeatNode" presStyleLbl="solidFgAcc1" presStyleIdx="2" presStyleCnt="7"/>
      <dgm:spPr/>
    </dgm:pt>
    <dgm:pt modelId="{2DA01F31-F1CB-42B9-BEF9-B200581BFF40}" type="pres">
      <dgm:prSet presAssocID="{68FFDBB0-1625-459F-85CD-D6FF6BA69D3A}" presName="text_4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B3E44A97-6694-481A-AF3A-9CAF15886C9E}" type="pres">
      <dgm:prSet presAssocID="{68FFDBB0-1625-459F-85CD-D6FF6BA69D3A}" presName="accent_4" presStyleCnt="0"/>
      <dgm:spPr/>
    </dgm:pt>
    <dgm:pt modelId="{F6437C41-49E9-45E4-9FBF-AB8F9B88D720}" type="pres">
      <dgm:prSet presAssocID="{68FFDBB0-1625-459F-85CD-D6FF6BA69D3A}" presName="accentRepeatNode" presStyleLbl="solidFgAcc1" presStyleIdx="3" presStyleCnt="7"/>
      <dgm:spPr/>
    </dgm:pt>
    <dgm:pt modelId="{562A3761-0ED2-4C65-B2DE-4511A7EA831D}" type="pres">
      <dgm:prSet presAssocID="{31FF6D3C-863D-4805-BD4D-2AE93C0B9869}" presName="text_5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0DE7F81D-0D8A-4635-9047-8EE6CF8B9BBC}" type="pres">
      <dgm:prSet presAssocID="{31FF6D3C-863D-4805-BD4D-2AE93C0B9869}" presName="accent_5" presStyleCnt="0"/>
      <dgm:spPr/>
    </dgm:pt>
    <dgm:pt modelId="{AAEE5300-2CD6-4B09-98DB-E303F68AC695}" type="pres">
      <dgm:prSet presAssocID="{31FF6D3C-863D-4805-BD4D-2AE93C0B9869}" presName="accentRepeatNode" presStyleLbl="solidFgAcc1" presStyleIdx="4" presStyleCnt="7"/>
      <dgm:spPr/>
    </dgm:pt>
    <dgm:pt modelId="{940480EC-308C-4F77-B4A8-C62FC0F53D60}" type="pres">
      <dgm:prSet presAssocID="{1A55DDAC-46FC-46C6-8358-5D7F4DAF13BA}" presName="text_6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9372608A-76FB-499F-88E6-CF3122445D6E}" type="pres">
      <dgm:prSet presAssocID="{1A55DDAC-46FC-46C6-8358-5D7F4DAF13BA}" presName="accent_6" presStyleCnt="0"/>
      <dgm:spPr/>
    </dgm:pt>
    <dgm:pt modelId="{D74F26EB-2329-45FA-8DDF-2E12FD981314}" type="pres">
      <dgm:prSet presAssocID="{1A55DDAC-46FC-46C6-8358-5D7F4DAF13BA}" presName="accentRepeatNode" presStyleLbl="solidFgAcc1" presStyleIdx="5" presStyleCnt="7"/>
      <dgm:spPr/>
    </dgm:pt>
    <dgm:pt modelId="{2A3FA71A-157F-491B-8DA4-5F0265FFA925}" type="pres">
      <dgm:prSet presAssocID="{DAB57D84-0199-47F2-B732-AC828612E20C}" presName="text_7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3D17C4F1-AAEF-48F5-98D8-B720639C3417}" type="pres">
      <dgm:prSet presAssocID="{DAB57D84-0199-47F2-B732-AC828612E20C}" presName="accent_7" presStyleCnt="0"/>
      <dgm:spPr/>
    </dgm:pt>
    <dgm:pt modelId="{F0386E77-89FE-4636-A714-40F52413F992}" type="pres">
      <dgm:prSet presAssocID="{DAB57D84-0199-47F2-B732-AC828612E20C}" presName="accentRepeatNode" presStyleLbl="solidFgAcc1" presStyleIdx="6" presStyleCnt="7"/>
      <dgm:spPr/>
    </dgm:pt>
  </dgm:ptLst>
  <dgm:cxnLst>
    <dgm:cxn modelId="{3918372C-C5AB-402F-95CA-2C2C3F311EF6}" srcId="{67D9D66A-DA4F-4D27-91A8-F2FD1EAE9249}" destId="{CBA4EB5F-997E-4D98-9F26-7C6BEC8112B1}" srcOrd="2" destOrd="0" parTransId="{D320F606-0F4C-44D9-9F8C-F166C4DECFF2}" sibTransId="{7C6C8AF7-9219-4DCB-B25C-72974BE711FB}"/>
    <dgm:cxn modelId="{2639852E-51C3-499E-A716-8162B249287C}" type="presOf" srcId="{DAB57D84-0199-47F2-B732-AC828612E20C}" destId="{2A3FA71A-157F-491B-8DA4-5F0265FFA925}" srcOrd="0" destOrd="0" presId="urn:microsoft.com/office/officeart/2008/layout/VerticalCurvedList"/>
    <dgm:cxn modelId="{07F7ACBF-79F2-45B2-875F-2D45B7FDCD9A}" type="presOf" srcId="{14859DC7-EA25-4FEC-9FE5-E2160F18691C}" destId="{CE7574D5-1A66-4AF2-B562-D1DEF8EC5CD0}" srcOrd="0" destOrd="0" presId="urn:microsoft.com/office/officeart/2008/layout/VerticalCurvedList"/>
    <dgm:cxn modelId="{5859DA95-A3F0-4DD3-A252-C544470FB19C}" type="presOf" srcId="{27794CC8-CA65-48D2-83D6-AE8A8931C71E}" destId="{5C743F92-FDE7-438B-B800-19A41D0C75CD}" srcOrd="0" destOrd="0" presId="urn:microsoft.com/office/officeart/2008/layout/VerticalCurvedList"/>
    <dgm:cxn modelId="{D892E89F-4A72-4647-BE24-635DD53C848D}" srcId="{67D9D66A-DA4F-4D27-91A8-F2FD1EAE9249}" destId="{68FFDBB0-1625-459F-85CD-D6FF6BA69D3A}" srcOrd="3" destOrd="0" parTransId="{4524FDCE-D9F7-4190-8BE6-0D437B70D3A0}" sibTransId="{3A563C72-88DA-4D53-B1BF-76A690E009D4}"/>
    <dgm:cxn modelId="{7FAA9708-658F-4A26-82C1-A7FE2363FDFB}" type="presOf" srcId="{F98AB35B-A019-4C91-8637-9B157D657B64}" destId="{F79FEF37-AC3F-4439-8E04-B150C840F500}" srcOrd="0" destOrd="0" presId="urn:microsoft.com/office/officeart/2008/layout/VerticalCurvedList"/>
    <dgm:cxn modelId="{15EEDEC6-D15E-4B30-8FFA-A53CC02FA7A1}" srcId="{67D9D66A-DA4F-4D27-91A8-F2FD1EAE9249}" destId="{27794CC8-CA65-48D2-83D6-AE8A8931C71E}" srcOrd="1" destOrd="0" parTransId="{A6C9A5E2-860C-4155-81CA-4DE664C6FDA8}" sibTransId="{86042693-CB5D-41EC-A04A-B06DC72B2823}"/>
    <dgm:cxn modelId="{B1D3EE53-224A-46CA-872B-B1DCC3B07C57}" srcId="{67D9D66A-DA4F-4D27-91A8-F2FD1EAE9249}" destId="{DAB57D84-0199-47F2-B732-AC828612E20C}" srcOrd="6" destOrd="0" parTransId="{402E0FEE-76F9-42AC-BBB3-BFF7677E1A1E}" sibTransId="{DB0B12B7-3B4A-4F46-ACBF-8432B52DE890}"/>
    <dgm:cxn modelId="{A6712E85-38BE-418F-A30A-7D706E60BF09}" type="presOf" srcId="{31FF6D3C-863D-4805-BD4D-2AE93C0B9869}" destId="{562A3761-0ED2-4C65-B2DE-4511A7EA831D}" srcOrd="0" destOrd="0" presId="urn:microsoft.com/office/officeart/2008/layout/VerticalCurvedList"/>
    <dgm:cxn modelId="{106AFC68-F484-4C22-912C-11078A0B13E1}" type="presOf" srcId="{68FFDBB0-1625-459F-85CD-D6FF6BA69D3A}" destId="{2DA01F31-F1CB-42B9-BEF9-B200581BFF40}" srcOrd="0" destOrd="0" presId="urn:microsoft.com/office/officeart/2008/layout/VerticalCurvedList"/>
    <dgm:cxn modelId="{8D51AF94-688E-4282-93DD-2948AA1A1EB0}" srcId="{67D9D66A-DA4F-4D27-91A8-F2FD1EAE9249}" destId="{1A55DDAC-46FC-46C6-8358-5D7F4DAF13BA}" srcOrd="5" destOrd="0" parTransId="{ECD6DF2B-8510-4164-A3C3-A76949C4F7C5}" sibTransId="{42C214AF-F21C-442F-8D65-2522F65EAAFD}"/>
    <dgm:cxn modelId="{22117F62-1936-4DF3-8FA3-69A21313C2D7}" type="presOf" srcId="{CBA4EB5F-997E-4D98-9F26-7C6BEC8112B1}" destId="{25399BE6-B3A9-41D9-904A-72D190708D17}" srcOrd="0" destOrd="0" presId="urn:microsoft.com/office/officeart/2008/layout/VerticalCurvedList"/>
    <dgm:cxn modelId="{57D5CEF4-A831-4193-A0D7-2C0251BAE7B6}" srcId="{67D9D66A-DA4F-4D27-91A8-F2FD1EAE9249}" destId="{F98AB35B-A019-4C91-8637-9B157D657B64}" srcOrd="0" destOrd="0" parTransId="{5B1D962E-0DCF-4158-BE62-EF28FDCE5A10}" sibTransId="{14859DC7-EA25-4FEC-9FE5-E2160F18691C}"/>
    <dgm:cxn modelId="{298DF3C3-A52B-4357-9E50-6928A5245CF0}" srcId="{67D9D66A-DA4F-4D27-91A8-F2FD1EAE9249}" destId="{31FF6D3C-863D-4805-BD4D-2AE93C0B9869}" srcOrd="4" destOrd="0" parTransId="{6F865F2F-73AF-4A27-9C65-579CE8D5FE9A}" sibTransId="{ADC6C1C2-F0E0-449D-9650-6A05740193C5}"/>
    <dgm:cxn modelId="{6A770EE0-7194-4CB2-95E7-BFB8AB903880}" type="presOf" srcId="{1A55DDAC-46FC-46C6-8358-5D7F4DAF13BA}" destId="{940480EC-308C-4F77-B4A8-C62FC0F53D60}" srcOrd="0" destOrd="0" presId="urn:microsoft.com/office/officeart/2008/layout/VerticalCurvedList"/>
    <dgm:cxn modelId="{680585D9-7270-4C04-BF4D-2FEE457A506B}" type="presOf" srcId="{67D9D66A-DA4F-4D27-91A8-F2FD1EAE9249}" destId="{83D4BC22-109D-4C90-8821-083350688BE0}" srcOrd="0" destOrd="0" presId="urn:microsoft.com/office/officeart/2008/layout/VerticalCurvedList"/>
    <dgm:cxn modelId="{5DF2860F-02F8-4347-B528-B72E257BEAAE}" type="presParOf" srcId="{83D4BC22-109D-4C90-8821-083350688BE0}" destId="{9AFBE9C5-2AB6-4E93-A67E-A38DC9A80D03}" srcOrd="0" destOrd="0" presId="urn:microsoft.com/office/officeart/2008/layout/VerticalCurvedList"/>
    <dgm:cxn modelId="{81BA4896-C11C-41D8-A5B2-2E95657E82A8}" type="presParOf" srcId="{9AFBE9C5-2AB6-4E93-A67E-A38DC9A80D03}" destId="{FFE48B92-E4E4-49A9-B3F2-D870F7699A8C}" srcOrd="0" destOrd="0" presId="urn:microsoft.com/office/officeart/2008/layout/VerticalCurvedList"/>
    <dgm:cxn modelId="{7DFFF9B1-C1A7-47B7-A7FF-131B86BA74A1}" type="presParOf" srcId="{FFE48B92-E4E4-49A9-B3F2-D870F7699A8C}" destId="{EE95F775-BF42-4983-A250-68A2C367C5A1}" srcOrd="0" destOrd="0" presId="urn:microsoft.com/office/officeart/2008/layout/VerticalCurvedList"/>
    <dgm:cxn modelId="{068392AE-4F58-40BC-B28E-AA241A4D64BC}" type="presParOf" srcId="{FFE48B92-E4E4-49A9-B3F2-D870F7699A8C}" destId="{CE7574D5-1A66-4AF2-B562-D1DEF8EC5CD0}" srcOrd="1" destOrd="0" presId="urn:microsoft.com/office/officeart/2008/layout/VerticalCurvedList"/>
    <dgm:cxn modelId="{4DF863FE-8CF4-4695-BE5A-4EE44E704438}" type="presParOf" srcId="{FFE48B92-E4E4-49A9-B3F2-D870F7699A8C}" destId="{AEB58D9B-EF01-4045-88F7-AAE3236F4816}" srcOrd="2" destOrd="0" presId="urn:microsoft.com/office/officeart/2008/layout/VerticalCurvedList"/>
    <dgm:cxn modelId="{D84727B3-3F84-4008-BC13-6814FD70E534}" type="presParOf" srcId="{FFE48B92-E4E4-49A9-B3F2-D870F7699A8C}" destId="{E02FDDD4-AD23-44A5-AF54-19E5089A1563}" srcOrd="3" destOrd="0" presId="urn:microsoft.com/office/officeart/2008/layout/VerticalCurvedList"/>
    <dgm:cxn modelId="{602341E8-DC4A-43E7-8AEE-C3DDFD0D320D}" type="presParOf" srcId="{9AFBE9C5-2AB6-4E93-A67E-A38DC9A80D03}" destId="{F79FEF37-AC3F-4439-8E04-B150C840F500}" srcOrd="1" destOrd="0" presId="urn:microsoft.com/office/officeart/2008/layout/VerticalCurvedList"/>
    <dgm:cxn modelId="{22C654CD-5E3D-4BEF-8843-666244644064}" type="presParOf" srcId="{9AFBE9C5-2AB6-4E93-A67E-A38DC9A80D03}" destId="{B79ECCBD-4A8D-45FB-BCB3-0EC091CA5F10}" srcOrd="2" destOrd="0" presId="urn:microsoft.com/office/officeart/2008/layout/VerticalCurvedList"/>
    <dgm:cxn modelId="{E76E7E4F-8045-4265-8F34-6857596F40FD}" type="presParOf" srcId="{B79ECCBD-4A8D-45FB-BCB3-0EC091CA5F10}" destId="{115656AB-5D9B-485E-94FB-BDAECAA9E847}" srcOrd="0" destOrd="0" presId="urn:microsoft.com/office/officeart/2008/layout/VerticalCurvedList"/>
    <dgm:cxn modelId="{8F6E14BA-ABD2-4FEC-BB2D-9CCAE122F467}" type="presParOf" srcId="{9AFBE9C5-2AB6-4E93-A67E-A38DC9A80D03}" destId="{5C743F92-FDE7-438B-B800-19A41D0C75CD}" srcOrd="3" destOrd="0" presId="urn:microsoft.com/office/officeart/2008/layout/VerticalCurvedList"/>
    <dgm:cxn modelId="{A8DEFF31-C4C5-4112-942C-B9549EADEEC8}" type="presParOf" srcId="{9AFBE9C5-2AB6-4E93-A67E-A38DC9A80D03}" destId="{35541BCA-529F-43BE-AB91-E1275493473A}" srcOrd="4" destOrd="0" presId="urn:microsoft.com/office/officeart/2008/layout/VerticalCurvedList"/>
    <dgm:cxn modelId="{48A2A9CB-A531-44E4-AF47-6F2EAB2793EA}" type="presParOf" srcId="{35541BCA-529F-43BE-AB91-E1275493473A}" destId="{09CD0C62-4604-4297-AEE9-EA558C40AD69}" srcOrd="0" destOrd="0" presId="urn:microsoft.com/office/officeart/2008/layout/VerticalCurvedList"/>
    <dgm:cxn modelId="{B8A2662F-3D30-4775-83FF-449091EDE61D}" type="presParOf" srcId="{9AFBE9C5-2AB6-4E93-A67E-A38DC9A80D03}" destId="{25399BE6-B3A9-41D9-904A-72D190708D17}" srcOrd="5" destOrd="0" presId="urn:microsoft.com/office/officeart/2008/layout/VerticalCurvedList"/>
    <dgm:cxn modelId="{E5A6CE1F-A6D6-4A2E-9BEF-870A412A4CDD}" type="presParOf" srcId="{9AFBE9C5-2AB6-4E93-A67E-A38DC9A80D03}" destId="{D3BF0B07-F135-48A2-AEA7-64B8D3133F74}" srcOrd="6" destOrd="0" presId="urn:microsoft.com/office/officeart/2008/layout/VerticalCurvedList"/>
    <dgm:cxn modelId="{F64F01C8-F9CB-4551-84F5-CC264280FF00}" type="presParOf" srcId="{D3BF0B07-F135-48A2-AEA7-64B8D3133F74}" destId="{D2A3410E-59C7-4637-A3A0-2037010E6571}" srcOrd="0" destOrd="0" presId="urn:microsoft.com/office/officeart/2008/layout/VerticalCurvedList"/>
    <dgm:cxn modelId="{C10E0C50-1BD9-4F5C-8BAC-A193247E9560}" type="presParOf" srcId="{9AFBE9C5-2AB6-4E93-A67E-A38DC9A80D03}" destId="{2DA01F31-F1CB-42B9-BEF9-B200581BFF40}" srcOrd="7" destOrd="0" presId="urn:microsoft.com/office/officeart/2008/layout/VerticalCurvedList"/>
    <dgm:cxn modelId="{18778092-2497-4F93-86F1-733BF7B3BD79}" type="presParOf" srcId="{9AFBE9C5-2AB6-4E93-A67E-A38DC9A80D03}" destId="{B3E44A97-6694-481A-AF3A-9CAF15886C9E}" srcOrd="8" destOrd="0" presId="urn:microsoft.com/office/officeart/2008/layout/VerticalCurvedList"/>
    <dgm:cxn modelId="{B9B0008F-5B7E-4CD7-A3D6-EB49D3CD2A43}" type="presParOf" srcId="{B3E44A97-6694-481A-AF3A-9CAF15886C9E}" destId="{F6437C41-49E9-45E4-9FBF-AB8F9B88D720}" srcOrd="0" destOrd="0" presId="urn:microsoft.com/office/officeart/2008/layout/VerticalCurvedList"/>
    <dgm:cxn modelId="{F856BF35-B7DA-4E86-B982-A320B0D53682}" type="presParOf" srcId="{9AFBE9C5-2AB6-4E93-A67E-A38DC9A80D03}" destId="{562A3761-0ED2-4C65-B2DE-4511A7EA831D}" srcOrd="9" destOrd="0" presId="urn:microsoft.com/office/officeart/2008/layout/VerticalCurvedList"/>
    <dgm:cxn modelId="{8125F333-0268-426D-AAC6-396D9994520F}" type="presParOf" srcId="{9AFBE9C5-2AB6-4E93-A67E-A38DC9A80D03}" destId="{0DE7F81D-0D8A-4635-9047-8EE6CF8B9BBC}" srcOrd="10" destOrd="0" presId="urn:microsoft.com/office/officeart/2008/layout/VerticalCurvedList"/>
    <dgm:cxn modelId="{526C3D36-1A50-4321-910A-87D01032D6E2}" type="presParOf" srcId="{0DE7F81D-0D8A-4635-9047-8EE6CF8B9BBC}" destId="{AAEE5300-2CD6-4B09-98DB-E303F68AC695}" srcOrd="0" destOrd="0" presId="urn:microsoft.com/office/officeart/2008/layout/VerticalCurvedList"/>
    <dgm:cxn modelId="{AE381368-8D29-4C81-9484-3FCDE9DC3BF8}" type="presParOf" srcId="{9AFBE9C5-2AB6-4E93-A67E-A38DC9A80D03}" destId="{940480EC-308C-4F77-B4A8-C62FC0F53D60}" srcOrd="11" destOrd="0" presId="urn:microsoft.com/office/officeart/2008/layout/VerticalCurvedList"/>
    <dgm:cxn modelId="{9A0AF8CF-7D36-4E69-A723-785BFE279E43}" type="presParOf" srcId="{9AFBE9C5-2AB6-4E93-A67E-A38DC9A80D03}" destId="{9372608A-76FB-499F-88E6-CF3122445D6E}" srcOrd="12" destOrd="0" presId="urn:microsoft.com/office/officeart/2008/layout/VerticalCurvedList"/>
    <dgm:cxn modelId="{AFE5459D-738D-4E7E-8C81-30DD84A5D788}" type="presParOf" srcId="{9372608A-76FB-499F-88E6-CF3122445D6E}" destId="{D74F26EB-2329-45FA-8DDF-2E12FD981314}" srcOrd="0" destOrd="0" presId="urn:microsoft.com/office/officeart/2008/layout/VerticalCurvedList"/>
    <dgm:cxn modelId="{334D2B9D-5257-424C-88EF-8E602F3DF503}" type="presParOf" srcId="{9AFBE9C5-2AB6-4E93-A67E-A38DC9A80D03}" destId="{2A3FA71A-157F-491B-8DA4-5F0265FFA925}" srcOrd="13" destOrd="0" presId="urn:microsoft.com/office/officeart/2008/layout/VerticalCurvedList"/>
    <dgm:cxn modelId="{EA35DE9E-466D-437B-8DF2-F05C49B3911D}" type="presParOf" srcId="{9AFBE9C5-2AB6-4E93-A67E-A38DC9A80D03}" destId="{3D17C4F1-AAEF-48F5-98D8-B720639C3417}" srcOrd="14" destOrd="0" presId="urn:microsoft.com/office/officeart/2008/layout/VerticalCurvedList"/>
    <dgm:cxn modelId="{F14CC95C-2A77-4A2F-B56E-F4C946C0809D}" type="presParOf" srcId="{3D17C4F1-AAEF-48F5-98D8-B720639C3417}" destId="{F0386E77-89FE-4636-A714-40F52413F992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27F86E6-25F4-4F60-AEED-0B160DE6A7A3}">
      <dsp:nvSpPr>
        <dsp:cNvPr id="0" name=""/>
        <dsp:cNvSpPr/>
      </dsp:nvSpPr>
      <dsp:spPr>
        <a:xfrm>
          <a:off x="4023" y="0"/>
          <a:ext cx="3870561" cy="4910424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dk1">
                <a:lumMod val="110000"/>
                <a:satMod val="105000"/>
                <a:tint val="67000"/>
              </a:schemeClr>
            </a:gs>
            <a:gs pos="50000">
              <a:schemeClr val="dk1">
                <a:lumMod val="105000"/>
                <a:satMod val="103000"/>
                <a:tint val="73000"/>
              </a:schemeClr>
            </a:gs>
            <a:gs pos="100000">
              <a:schemeClr val="dk1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dk1"/>
          </a:solidFill>
          <a:prstDash val="solid"/>
          <a:miter lim="800000"/>
        </a:ln>
        <a:effectLst/>
      </dsp:spPr>
      <dsp:style>
        <a:lnRef idx="1">
          <a:schemeClr val="dk1"/>
        </a:lnRef>
        <a:fillRef idx="2">
          <a:schemeClr val="dk1"/>
        </a:fillRef>
        <a:effectRef idx="1">
          <a:schemeClr val="dk1"/>
        </a:effectRef>
        <a:fontRef idx="minor">
          <a:schemeClr val="dk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lvl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4100" kern="1200" dirty="0" smtClean="0"/>
            <a:t>Igual que en SharePoint 2010</a:t>
          </a:r>
          <a:endParaRPr lang="es-ES" sz="4100" kern="1200" dirty="0"/>
        </a:p>
      </dsp:txBody>
      <dsp:txXfrm>
        <a:off x="4023" y="0"/>
        <a:ext cx="3870561" cy="1473127"/>
      </dsp:txXfrm>
    </dsp:sp>
    <dsp:sp modelId="{4054298E-AFC7-4FCB-A76E-04AE7DD0581C}">
      <dsp:nvSpPr>
        <dsp:cNvPr id="0" name=""/>
        <dsp:cNvSpPr/>
      </dsp:nvSpPr>
      <dsp:spPr>
        <a:xfrm>
          <a:off x="391079" y="1473546"/>
          <a:ext cx="3096449" cy="9647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57150" rIns="76200" bIns="5715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3000" kern="1200" dirty="0" smtClean="0"/>
            <a:t>Páginas maestras</a:t>
          </a:r>
          <a:endParaRPr lang="es-ES" sz="3000" kern="1200" dirty="0"/>
        </a:p>
      </dsp:txBody>
      <dsp:txXfrm>
        <a:off x="419334" y="1501801"/>
        <a:ext cx="3039939" cy="908191"/>
      </dsp:txXfrm>
    </dsp:sp>
    <dsp:sp modelId="{0846615D-9E5E-4784-83E1-7DC243958EB7}">
      <dsp:nvSpPr>
        <dsp:cNvPr id="0" name=""/>
        <dsp:cNvSpPr/>
      </dsp:nvSpPr>
      <dsp:spPr>
        <a:xfrm>
          <a:off x="391079" y="2586664"/>
          <a:ext cx="3096449" cy="9647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57150" rIns="76200" bIns="5715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3000" kern="1200" dirty="0" smtClean="0"/>
            <a:t>Diseños de página</a:t>
          </a:r>
          <a:endParaRPr lang="es-ES" sz="3000" kern="1200" dirty="0"/>
        </a:p>
      </dsp:txBody>
      <dsp:txXfrm>
        <a:off x="419334" y="2614919"/>
        <a:ext cx="3039939" cy="908191"/>
      </dsp:txXfrm>
    </dsp:sp>
    <dsp:sp modelId="{27549890-E183-465B-B94F-B5557872381B}">
      <dsp:nvSpPr>
        <dsp:cNvPr id="0" name=""/>
        <dsp:cNvSpPr/>
      </dsp:nvSpPr>
      <dsp:spPr>
        <a:xfrm>
          <a:off x="391079" y="3699781"/>
          <a:ext cx="3096449" cy="9647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57150" rIns="76200" bIns="5715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3000" kern="1200" dirty="0" smtClean="0"/>
            <a:t>Plantillas XSLT</a:t>
          </a:r>
          <a:endParaRPr lang="es-ES" sz="3000" kern="1200" dirty="0"/>
        </a:p>
      </dsp:txBody>
      <dsp:txXfrm>
        <a:off x="419334" y="3728036"/>
        <a:ext cx="3039939" cy="908191"/>
      </dsp:txXfrm>
    </dsp:sp>
    <dsp:sp modelId="{9056FE5B-7FA0-44A8-A49A-4E71D622170B}">
      <dsp:nvSpPr>
        <dsp:cNvPr id="0" name=""/>
        <dsp:cNvSpPr/>
      </dsp:nvSpPr>
      <dsp:spPr>
        <a:xfrm>
          <a:off x="4164877" y="0"/>
          <a:ext cx="3870561" cy="4910424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dk1">
                <a:lumMod val="110000"/>
                <a:satMod val="105000"/>
                <a:tint val="67000"/>
              </a:schemeClr>
            </a:gs>
            <a:gs pos="50000">
              <a:schemeClr val="dk1">
                <a:lumMod val="105000"/>
                <a:satMod val="103000"/>
                <a:tint val="73000"/>
              </a:schemeClr>
            </a:gs>
            <a:gs pos="100000">
              <a:schemeClr val="dk1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dk1"/>
          </a:solidFill>
          <a:prstDash val="solid"/>
          <a:miter lim="800000"/>
        </a:ln>
        <a:effectLst/>
      </dsp:spPr>
      <dsp:style>
        <a:lnRef idx="1">
          <a:schemeClr val="dk1"/>
        </a:lnRef>
        <a:fillRef idx="2">
          <a:schemeClr val="dk1"/>
        </a:fillRef>
        <a:effectRef idx="1">
          <a:schemeClr val="dk1"/>
        </a:effectRef>
        <a:fontRef idx="minor">
          <a:schemeClr val="dk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lvl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4100" kern="1200" dirty="0" smtClean="0"/>
            <a:t>SharePoint 2013</a:t>
          </a:r>
          <a:endParaRPr lang="es-ES" sz="4100" kern="1200" dirty="0"/>
        </a:p>
      </dsp:txBody>
      <dsp:txXfrm>
        <a:off x="4164877" y="0"/>
        <a:ext cx="3870561" cy="1473127"/>
      </dsp:txXfrm>
    </dsp:sp>
    <dsp:sp modelId="{415A86AA-22FD-467C-B4D6-C8B84E79E234}">
      <dsp:nvSpPr>
        <dsp:cNvPr id="0" name=""/>
        <dsp:cNvSpPr/>
      </dsp:nvSpPr>
      <dsp:spPr>
        <a:xfrm>
          <a:off x="4551933" y="1473127"/>
          <a:ext cx="3096449" cy="319177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57150" rIns="76200" bIns="5715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3000" kern="1200" dirty="0" smtClean="0"/>
            <a:t>Plantillas de elementos de contenido (</a:t>
          </a:r>
          <a:r>
            <a:rPr lang="es-ES" sz="3000" kern="1200" dirty="0" err="1" smtClean="0"/>
            <a:t>Display</a:t>
          </a:r>
          <a:r>
            <a:rPr lang="es-ES" sz="3000" kern="1200" dirty="0" smtClean="0"/>
            <a:t> </a:t>
          </a:r>
          <a:r>
            <a:rPr lang="es-ES" sz="3000" kern="1200" dirty="0" err="1" smtClean="0"/>
            <a:t>Templates</a:t>
          </a:r>
          <a:r>
            <a:rPr lang="es-ES" sz="3000" kern="1200" dirty="0" smtClean="0"/>
            <a:t>)</a:t>
          </a:r>
          <a:endParaRPr lang="es-ES" sz="3000" kern="1200" dirty="0"/>
        </a:p>
      </dsp:txBody>
      <dsp:txXfrm>
        <a:off x="4642625" y="1563819"/>
        <a:ext cx="2915065" cy="301039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E7574D5-1A66-4AF2-B562-D1DEF8EC5CD0}">
      <dsp:nvSpPr>
        <dsp:cNvPr id="0" name=""/>
        <dsp:cNvSpPr/>
      </dsp:nvSpPr>
      <dsp:spPr>
        <a:xfrm>
          <a:off x="-4917790" y="-753830"/>
          <a:ext cx="5858998" cy="5858998"/>
        </a:xfrm>
        <a:prstGeom prst="blockArc">
          <a:avLst>
            <a:gd name="adj1" fmla="val 18900000"/>
            <a:gd name="adj2" fmla="val 2700000"/>
            <a:gd name="adj3" fmla="val 369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79FEF37-AC3F-4439-8E04-B150C840F500}">
      <dsp:nvSpPr>
        <dsp:cNvPr id="0" name=""/>
        <dsp:cNvSpPr/>
      </dsp:nvSpPr>
      <dsp:spPr>
        <a:xfrm>
          <a:off x="305246" y="197811"/>
          <a:ext cx="10152263" cy="3954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3888" tIns="50800" rIns="50800" bIns="508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000" kern="1200" dirty="0" smtClean="0"/>
            <a:t>Subir diseños</a:t>
          </a:r>
          <a:endParaRPr lang="es-ES" sz="2000" kern="1200" dirty="0"/>
        </a:p>
      </dsp:txBody>
      <dsp:txXfrm>
        <a:off x="305246" y="197811"/>
        <a:ext cx="10152263" cy="395449"/>
      </dsp:txXfrm>
    </dsp:sp>
    <dsp:sp modelId="{115656AB-5D9B-485E-94FB-BDAECAA9E847}">
      <dsp:nvSpPr>
        <dsp:cNvPr id="0" name=""/>
        <dsp:cNvSpPr/>
      </dsp:nvSpPr>
      <dsp:spPr>
        <a:xfrm>
          <a:off x="58090" y="148380"/>
          <a:ext cx="494311" cy="49431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C743F92-FDE7-438B-B800-19A41D0C75CD}">
      <dsp:nvSpPr>
        <dsp:cNvPr id="0" name=""/>
        <dsp:cNvSpPr/>
      </dsp:nvSpPr>
      <dsp:spPr>
        <a:xfrm>
          <a:off x="663361" y="791334"/>
          <a:ext cx="9794148" cy="3954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3888" tIns="50800" rIns="50800" bIns="508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000" kern="1200" dirty="0" smtClean="0"/>
            <a:t>Administrar Páginas Maestras</a:t>
          </a:r>
          <a:endParaRPr lang="es-ES" sz="2000" kern="1200" dirty="0"/>
        </a:p>
      </dsp:txBody>
      <dsp:txXfrm>
        <a:off x="663361" y="791334"/>
        <a:ext cx="9794148" cy="395449"/>
      </dsp:txXfrm>
    </dsp:sp>
    <dsp:sp modelId="{09CD0C62-4604-4297-AEE9-EA558C40AD69}">
      <dsp:nvSpPr>
        <dsp:cNvPr id="0" name=""/>
        <dsp:cNvSpPr/>
      </dsp:nvSpPr>
      <dsp:spPr>
        <a:xfrm>
          <a:off x="416205" y="741903"/>
          <a:ext cx="494311" cy="49431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5399BE6-B3A9-41D9-904A-72D190708D17}">
      <dsp:nvSpPr>
        <dsp:cNvPr id="0" name=""/>
        <dsp:cNvSpPr/>
      </dsp:nvSpPr>
      <dsp:spPr>
        <a:xfrm>
          <a:off x="859606" y="1384421"/>
          <a:ext cx="9597902" cy="3954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3888" tIns="50800" rIns="50800" bIns="508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000" kern="1200" dirty="0" smtClean="0"/>
            <a:t>Administrar Diseños de Página</a:t>
          </a:r>
          <a:endParaRPr lang="es-ES" sz="2000" kern="1200" dirty="0"/>
        </a:p>
      </dsp:txBody>
      <dsp:txXfrm>
        <a:off x="859606" y="1384421"/>
        <a:ext cx="9597902" cy="395449"/>
      </dsp:txXfrm>
    </dsp:sp>
    <dsp:sp modelId="{D2A3410E-59C7-4637-A3A0-2037010E6571}">
      <dsp:nvSpPr>
        <dsp:cNvPr id="0" name=""/>
        <dsp:cNvSpPr/>
      </dsp:nvSpPr>
      <dsp:spPr>
        <a:xfrm>
          <a:off x="612450" y="1334990"/>
          <a:ext cx="494311" cy="49431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DA01F31-F1CB-42B9-BEF9-B200581BFF40}">
      <dsp:nvSpPr>
        <dsp:cNvPr id="0" name=""/>
        <dsp:cNvSpPr/>
      </dsp:nvSpPr>
      <dsp:spPr>
        <a:xfrm>
          <a:off x="922266" y="1977944"/>
          <a:ext cx="9535243" cy="3954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3888" tIns="50800" rIns="50800" bIns="508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000" kern="1200" dirty="0" smtClean="0"/>
            <a:t>Administrar Plantillas de elementos de contenido</a:t>
          </a:r>
          <a:endParaRPr lang="es-ES" sz="2000" kern="1200" dirty="0"/>
        </a:p>
      </dsp:txBody>
      <dsp:txXfrm>
        <a:off x="922266" y="1977944"/>
        <a:ext cx="9535243" cy="395449"/>
      </dsp:txXfrm>
    </dsp:sp>
    <dsp:sp modelId="{F6437C41-49E9-45E4-9FBF-AB8F9B88D720}">
      <dsp:nvSpPr>
        <dsp:cNvPr id="0" name=""/>
        <dsp:cNvSpPr/>
      </dsp:nvSpPr>
      <dsp:spPr>
        <a:xfrm>
          <a:off x="675110" y="1928513"/>
          <a:ext cx="494311" cy="49431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62A3761-0ED2-4C65-B2DE-4511A7EA831D}">
      <dsp:nvSpPr>
        <dsp:cNvPr id="0" name=""/>
        <dsp:cNvSpPr/>
      </dsp:nvSpPr>
      <dsp:spPr>
        <a:xfrm>
          <a:off x="859606" y="2571466"/>
          <a:ext cx="9597902" cy="3954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3888" tIns="50800" rIns="50800" bIns="508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000" kern="1200" dirty="0" smtClean="0"/>
            <a:t>Administrar canales para dispositivos</a:t>
          </a:r>
          <a:endParaRPr lang="es-ES" sz="2000" kern="1200" dirty="0"/>
        </a:p>
      </dsp:txBody>
      <dsp:txXfrm>
        <a:off x="859606" y="2571466"/>
        <a:ext cx="9597902" cy="395449"/>
      </dsp:txXfrm>
    </dsp:sp>
    <dsp:sp modelId="{AAEE5300-2CD6-4B09-98DB-E303F68AC695}">
      <dsp:nvSpPr>
        <dsp:cNvPr id="0" name=""/>
        <dsp:cNvSpPr/>
      </dsp:nvSpPr>
      <dsp:spPr>
        <a:xfrm>
          <a:off x="612450" y="2522035"/>
          <a:ext cx="494311" cy="49431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40480EC-308C-4F77-B4A8-C62FC0F53D60}">
      <dsp:nvSpPr>
        <dsp:cNvPr id="0" name=""/>
        <dsp:cNvSpPr/>
      </dsp:nvSpPr>
      <dsp:spPr>
        <a:xfrm>
          <a:off x="663361" y="3164554"/>
          <a:ext cx="9794148" cy="3954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3888" tIns="50800" rIns="50800" bIns="508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000" kern="1200" dirty="0" smtClean="0"/>
            <a:t>Publicar y aplicar diseños</a:t>
          </a:r>
          <a:endParaRPr lang="es-ES" sz="2000" kern="1200" dirty="0"/>
        </a:p>
      </dsp:txBody>
      <dsp:txXfrm>
        <a:off x="663361" y="3164554"/>
        <a:ext cx="9794148" cy="395449"/>
      </dsp:txXfrm>
    </dsp:sp>
    <dsp:sp modelId="{D74F26EB-2329-45FA-8DDF-2E12FD981314}">
      <dsp:nvSpPr>
        <dsp:cNvPr id="0" name=""/>
        <dsp:cNvSpPr/>
      </dsp:nvSpPr>
      <dsp:spPr>
        <a:xfrm>
          <a:off x="416205" y="3115122"/>
          <a:ext cx="494311" cy="49431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A3FA71A-157F-491B-8DA4-5F0265FFA925}">
      <dsp:nvSpPr>
        <dsp:cNvPr id="0" name=""/>
        <dsp:cNvSpPr/>
      </dsp:nvSpPr>
      <dsp:spPr>
        <a:xfrm>
          <a:off x="305246" y="3758076"/>
          <a:ext cx="10152263" cy="3954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3888" tIns="50800" rIns="50800" bIns="508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000" kern="1200" dirty="0" smtClean="0"/>
            <a:t>Crear paquetes de diseño</a:t>
          </a:r>
          <a:endParaRPr lang="es-ES" sz="2000" kern="1200" dirty="0"/>
        </a:p>
      </dsp:txBody>
      <dsp:txXfrm>
        <a:off x="305246" y="3758076"/>
        <a:ext cx="10152263" cy="395449"/>
      </dsp:txXfrm>
    </dsp:sp>
    <dsp:sp modelId="{F0386E77-89FE-4636-A714-40F52413F992}">
      <dsp:nvSpPr>
        <dsp:cNvPr id="0" name=""/>
        <dsp:cNvSpPr/>
      </dsp:nvSpPr>
      <dsp:spPr>
        <a:xfrm>
          <a:off x="58090" y="3708645"/>
          <a:ext cx="494311" cy="49431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48595D-823D-4C13-AB03-2A799184915F}" type="datetimeFigureOut">
              <a:rPr lang="es-ES" smtClean="0"/>
              <a:t>09/06/2015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2FE2D7-9CB1-440F-9723-FCBAAF2E974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483753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 smtClean="0"/>
              <a:t>Introducción al Branding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 smtClean="0"/>
              <a:t>Introducción</a:t>
            </a:r>
            <a:r>
              <a:rPr lang="en-US" dirty="0" smtClean="0"/>
              <a:t>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portales</a:t>
            </a:r>
            <a:r>
              <a:rPr lang="en-US" dirty="0" smtClean="0"/>
              <a:t> de </a:t>
            </a:r>
            <a:r>
              <a:rPr lang="en-US" dirty="0" err="1" smtClean="0"/>
              <a:t>publicación</a:t>
            </a:r>
            <a:endParaRPr lang="es-ES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 smtClean="0"/>
              <a:t>El administrador de diseños de SharePoint 2013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 err="1" smtClean="0"/>
              <a:t>Mostrar</a:t>
            </a:r>
            <a:r>
              <a:rPr lang="en-US" baseline="0" dirty="0" smtClean="0"/>
              <a:t> el </a:t>
            </a:r>
            <a:r>
              <a:rPr lang="en-US" baseline="0" dirty="0" err="1" smtClean="0"/>
              <a:t>administrador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diseños</a:t>
            </a:r>
            <a:r>
              <a:rPr lang="en-US" baseline="0" dirty="0" smtClean="0"/>
              <a:t> y </a:t>
            </a:r>
            <a:r>
              <a:rPr lang="en-US" baseline="0" dirty="0" err="1" smtClean="0"/>
              <a:t>explicar</a:t>
            </a:r>
            <a:r>
              <a:rPr lang="en-US" baseline="0" dirty="0" smtClean="0"/>
              <a:t> para </a:t>
            </a:r>
            <a:r>
              <a:rPr lang="en-US" baseline="0" dirty="0" err="1" smtClean="0"/>
              <a:t>qué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sirve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cada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una</a:t>
            </a:r>
            <a:r>
              <a:rPr lang="en-US" baseline="0" dirty="0" smtClean="0"/>
              <a:t> de las </a:t>
            </a:r>
            <a:r>
              <a:rPr lang="en-US" baseline="0" dirty="0" err="1" smtClean="0"/>
              <a:t>opciones</a:t>
            </a:r>
            <a:endParaRPr lang="es-ES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 smtClean="0"/>
              <a:t>Personalización de páginas maestras y diseños de página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 err="1" smtClean="0"/>
              <a:t>Subir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una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página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maestra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convertirla</a:t>
            </a:r>
            <a:r>
              <a:rPr lang="en-US" baseline="0" dirty="0" smtClean="0"/>
              <a:t> y </a:t>
            </a:r>
            <a:r>
              <a:rPr lang="en-US" baseline="0" dirty="0" err="1" smtClean="0"/>
              <a:t>publicarla</a:t>
            </a:r>
            <a:endParaRPr lang="en-US" baseline="0" dirty="0" smtClean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err="1" smtClean="0"/>
              <a:t>Crear</a:t>
            </a:r>
            <a:r>
              <a:rPr lang="en-US" baseline="0" dirty="0" smtClean="0"/>
              <a:t> un </a:t>
            </a:r>
            <a:r>
              <a:rPr lang="en-US" baseline="0" dirty="0" err="1" smtClean="0"/>
              <a:t>diseño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página</a:t>
            </a:r>
            <a:r>
              <a:rPr lang="en-US" baseline="0" dirty="0" smtClean="0"/>
              <a:t> y </a:t>
            </a:r>
            <a:r>
              <a:rPr lang="en-US" baseline="0" dirty="0" err="1" smtClean="0"/>
              <a:t>editarlo</a:t>
            </a:r>
            <a:r>
              <a:rPr lang="en-US" baseline="0" dirty="0" smtClean="0"/>
              <a:t> con SharePoint designer</a:t>
            </a:r>
            <a:endParaRPr lang="es-ES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 smtClean="0"/>
              <a:t>CSS y JavaScript avanzado en SharePoint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 smtClean="0"/>
              <a:t>SASS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 smtClean="0"/>
              <a:t>JavaScript</a:t>
            </a:r>
            <a:r>
              <a:rPr lang="en-US" baseline="0" dirty="0" smtClean="0"/>
              <a:t> 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dirty="0" err="1" smtClean="0"/>
              <a:t>Módulos</a:t>
            </a:r>
            <a:endParaRPr lang="en-US" dirty="0" smtClean="0"/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dirty="0" smtClean="0"/>
              <a:t>Plugins de jQuery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dirty="0" err="1" smtClean="0"/>
              <a:t>Proteger</a:t>
            </a:r>
            <a:r>
              <a:rPr lang="en-US" baseline="0" dirty="0" smtClean="0"/>
              <a:t> jQuery</a:t>
            </a:r>
            <a:endParaRPr lang="es-ES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 smtClean="0"/>
              <a:t>Enriqueciendo los resultados de las búsquedas mediante </a:t>
            </a:r>
            <a:r>
              <a:rPr lang="es-ES" dirty="0" err="1" smtClean="0"/>
              <a:t>display</a:t>
            </a:r>
            <a:r>
              <a:rPr lang="es-ES" dirty="0" smtClean="0"/>
              <a:t> </a:t>
            </a:r>
            <a:r>
              <a:rPr lang="es-ES" dirty="0" err="1" smtClean="0"/>
              <a:t>templates</a:t>
            </a:r>
            <a:endParaRPr lang="es-ES" dirty="0" smtClean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 err="1" smtClean="0"/>
              <a:t>Crear</a:t>
            </a:r>
            <a:r>
              <a:rPr lang="en-US" dirty="0" smtClean="0"/>
              <a:t> un</a:t>
            </a:r>
            <a:r>
              <a:rPr lang="en-US" baseline="0" dirty="0" smtClean="0"/>
              <a:t> display template para </a:t>
            </a:r>
            <a:r>
              <a:rPr lang="en-US" baseline="0" dirty="0" err="1" smtClean="0"/>
              <a:t>mostrar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resultados</a:t>
            </a:r>
            <a:r>
              <a:rPr lang="en-US" baseline="0" dirty="0" smtClean="0"/>
              <a:t> (Control y </a:t>
            </a:r>
            <a:r>
              <a:rPr lang="en-US" baseline="0" dirty="0" err="1" smtClean="0"/>
              <a:t>elemento</a:t>
            </a:r>
            <a:r>
              <a:rPr lang="en-US" baseline="0" dirty="0" smtClean="0"/>
              <a:t>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 err="1" smtClean="0"/>
              <a:t>Aplicar</a:t>
            </a:r>
            <a:r>
              <a:rPr lang="en-US" dirty="0" smtClean="0"/>
              <a:t> display template en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búsqueda</a:t>
            </a:r>
            <a:endParaRPr lang="es-ES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 smtClean="0"/>
              <a:t>Uso de </a:t>
            </a:r>
            <a:r>
              <a:rPr lang="es-ES" dirty="0" err="1" smtClean="0"/>
              <a:t>JSLink</a:t>
            </a:r>
            <a:r>
              <a:rPr lang="es-ES" dirty="0" smtClean="0"/>
              <a:t> para mejorar las listas de SharePoint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 err="1" smtClean="0"/>
              <a:t>Crear</a:t>
            </a:r>
            <a:r>
              <a:rPr lang="en-US" dirty="0" smtClean="0"/>
              <a:t> </a:t>
            </a:r>
            <a:r>
              <a:rPr lang="en-US" dirty="0" err="1" smtClean="0"/>
              <a:t>fichero</a:t>
            </a:r>
            <a:r>
              <a:rPr lang="en-US" dirty="0" smtClean="0"/>
              <a:t> de </a:t>
            </a:r>
            <a:r>
              <a:rPr lang="en-US" dirty="0" err="1" smtClean="0"/>
              <a:t>JSLink</a:t>
            </a:r>
            <a:r>
              <a:rPr lang="en-US" baseline="0" dirty="0" smtClean="0"/>
              <a:t> para </a:t>
            </a:r>
            <a:r>
              <a:rPr lang="en-US" baseline="0" dirty="0" err="1" smtClean="0"/>
              <a:t>modificar</a:t>
            </a:r>
            <a:r>
              <a:rPr lang="en-US" baseline="0" dirty="0" smtClean="0"/>
              <a:t> la </a:t>
            </a:r>
            <a:r>
              <a:rPr lang="en-US" baseline="0" dirty="0" err="1" smtClean="0"/>
              <a:t>visualización</a:t>
            </a:r>
            <a:r>
              <a:rPr lang="en-US" baseline="0" dirty="0" smtClean="0"/>
              <a:t> del </a:t>
            </a:r>
            <a:r>
              <a:rPr lang="en-US" baseline="0" dirty="0" err="1" smtClean="0"/>
              <a:t>porcentaje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finalizado</a:t>
            </a:r>
            <a:r>
              <a:rPr lang="en-US" baseline="0" dirty="0" smtClean="0"/>
              <a:t> de las </a:t>
            </a:r>
            <a:r>
              <a:rPr lang="en-US" baseline="0" dirty="0" err="1" smtClean="0"/>
              <a:t>tareas</a:t>
            </a:r>
            <a:r>
              <a:rPr lang="en-US" baseline="0" dirty="0" smtClean="0"/>
              <a:t>.</a:t>
            </a:r>
            <a:endParaRPr lang="es-ES" dirty="0" smtClean="0"/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2FE2D7-9CB1-440F-9723-FCBAAF2E974A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198086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 _</a:t>
            </a:r>
            <a:r>
              <a:rPr lang="es-ES" dirty="0" err="1" smtClean="0"/>
              <a:t>spBodyOnLoadFunctionNames.push</a:t>
            </a:r>
            <a:r>
              <a:rPr lang="es-ES" dirty="0" smtClean="0"/>
              <a:t>('</a:t>
            </a:r>
            <a:r>
              <a:rPr lang="es-ES" dirty="0" err="1" smtClean="0"/>
              <a:t>fitContentSection</a:t>
            </a:r>
            <a:r>
              <a:rPr lang="es-ES" dirty="0" smtClean="0"/>
              <a:t>');</a:t>
            </a:r>
          </a:p>
          <a:p>
            <a:r>
              <a:rPr lang="es-ES" dirty="0" smtClean="0"/>
              <a:t>    </a:t>
            </a:r>
            <a:r>
              <a:rPr lang="es-ES" dirty="0" err="1" smtClean="0"/>
              <a:t>ExecuteOrDelayUntilScriptLoaded</a:t>
            </a:r>
            <a:r>
              <a:rPr lang="es-ES" dirty="0" smtClean="0"/>
              <a:t>(</a:t>
            </a:r>
            <a:r>
              <a:rPr lang="es-ES" dirty="0" err="1" smtClean="0"/>
              <a:t>FunctionName</a:t>
            </a:r>
            <a:r>
              <a:rPr lang="es-ES" dirty="0" smtClean="0"/>
              <a:t>, "core.js");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2FE2D7-9CB1-440F-9723-FCBAAF2E974A}" type="slidenum">
              <a:rPr lang="es-ES" smtClean="0"/>
              <a:t>18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560330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unch">
    <p:bg>
      <p:bgPr>
        <a:gradFill>
          <a:gsLst>
            <a:gs pos="40000">
              <a:srgbClr val="0594FF"/>
            </a:gs>
            <a:gs pos="0">
              <a:srgbClr val="0594FF"/>
            </a:gs>
            <a:gs pos="100000">
              <a:srgbClr val="0072C5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9240" y="3292949"/>
            <a:ext cx="3110219" cy="4448071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1521" y="1030977"/>
            <a:ext cx="8128958" cy="2709652"/>
          </a:xfrm>
          <a:prstGeom prst="rect">
            <a:avLst/>
          </a:prstGeom>
          <a:effectLst>
            <a:glow rad="508000">
              <a:schemeClr val="bg1">
                <a:alpha val="60000"/>
              </a:schemeClr>
            </a:glow>
          </a:effectLst>
        </p:spPr>
      </p:pic>
      <p:sp>
        <p:nvSpPr>
          <p:cNvPr id="12" name="CuadroTexto 11"/>
          <p:cNvSpPr txBox="1"/>
          <p:nvPr userDrawn="1"/>
        </p:nvSpPr>
        <p:spPr>
          <a:xfrm>
            <a:off x="3060441" y="5516984"/>
            <a:ext cx="89014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dirty="0" smtClean="0">
                <a:solidFill>
                  <a:schemeClr val="bg1"/>
                </a:solidFill>
                <a:latin typeface="Rabiohead" panose="00000400000000000000" pitchFamily="2" charset="0"/>
              </a:rPr>
              <a:t>Madrid, 9 y 10</a:t>
            </a:r>
            <a:r>
              <a:rPr lang="en-US" sz="5400" baseline="0" dirty="0" smtClean="0">
                <a:solidFill>
                  <a:schemeClr val="bg1"/>
                </a:solidFill>
                <a:latin typeface="Rabiohead" panose="00000400000000000000" pitchFamily="2" charset="0"/>
              </a:rPr>
              <a:t> de </a:t>
            </a:r>
            <a:r>
              <a:rPr lang="en-US" sz="5400" baseline="0" dirty="0" err="1" smtClean="0">
                <a:solidFill>
                  <a:schemeClr val="bg1"/>
                </a:solidFill>
                <a:latin typeface="Rabiohead" panose="00000400000000000000" pitchFamily="2" charset="0"/>
              </a:rPr>
              <a:t>junio</a:t>
            </a:r>
            <a:r>
              <a:rPr lang="en-US" sz="5400" baseline="0" dirty="0" smtClean="0">
                <a:solidFill>
                  <a:schemeClr val="bg1"/>
                </a:solidFill>
                <a:latin typeface="Rabiohead" panose="00000400000000000000" pitchFamily="2" charset="0"/>
              </a:rPr>
              <a:t> de 2015</a:t>
            </a:r>
            <a:endParaRPr lang="es-ES" sz="5400" dirty="0">
              <a:solidFill>
                <a:schemeClr val="bg1"/>
              </a:solidFill>
              <a:latin typeface="Rabiohead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9364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 mod="1"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thor 2">
    <p:bg>
      <p:bgPr>
        <a:gradFill flip="none" rotWithShape="1">
          <a:gsLst>
            <a:gs pos="40000">
              <a:srgbClr val="0384E4"/>
            </a:gs>
            <a:gs pos="0">
              <a:srgbClr val="0594FF"/>
            </a:gs>
            <a:gs pos="100000">
              <a:srgbClr val="0072C5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8339" y="145313"/>
            <a:ext cx="3109515" cy="1036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966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529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ponsors">
    <p:bg>
      <p:bgPr>
        <a:gradFill>
          <a:gsLst>
            <a:gs pos="40000">
              <a:srgbClr val="0384E4"/>
            </a:gs>
            <a:gs pos="0">
              <a:srgbClr val="0594FF"/>
            </a:gs>
            <a:gs pos="100000">
              <a:srgbClr val="0072C5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402"/>
          <a:stretch/>
        </p:blipFill>
        <p:spPr>
          <a:xfrm>
            <a:off x="1330422" y="256327"/>
            <a:ext cx="9531156" cy="6345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456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pos="7310" userDrawn="1">
          <p15:clr>
            <a:srgbClr val="FBAE40"/>
          </p15:clr>
        </p15:guide>
        <p15:guide id="4" pos="37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ponsors-Fin">
    <p:bg>
      <p:bgPr>
        <a:gradFill>
          <a:gsLst>
            <a:gs pos="40000">
              <a:srgbClr val="0384E4"/>
            </a:gs>
            <a:gs pos="0">
              <a:srgbClr val="0594FF"/>
            </a:gs>
            <a:gs pos="100000">
              <a:srgbClr val="0072C5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381"/>
          <a:stretch/>
        </p:blipFill>
        <p:spPr>
          <a:xfrm>
            <a:off x="2272267" y="1705707"/>
            <a:ext cx="7647466" cy="5150618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845" y="126358"/>
            <a:ext cx="4828310" cy="1609436"/>
          </a:xfrm>
          <a:prstGeom prst="rect">
            <a:avLst/>
          </a:prstGeom>
          <a:effectLst>
            <a:glow rad="508000">
              <a:schemeClr val="bg1">
                <a:alpha val="6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907114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pos="7310">
          <p15:clr>
            <a:srgbClr val="FBAE40"/>
          </p15:clr>
        </p15:guide>
        <p15:guide id="4" pos="37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Section">
    <p:bg>
      <p:bgPr>
        <a:gradFill flip="none" rotWithShape="1">
          <a:gsLst>
            <a:gs pos="40000">
              <a:srgbClr val="0384E4"/>
            </a:gs>
            <a:gs pos="0">
              <a:srgbClr val="0594FF"/>
            </a:gs>
            <a:gs pos="100000">
              <a:srgbClr val="0072C5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2766218"/>
            <a:ext cx="10515600" cy="1325563"/>
          </a:xfrm>
          <a:noFill/>
        </p:spPr>
        <p:txBody>
          <a:bodyPr>
            <a:noAutofit/>
          </a:bodyPr>
          <a:lstStyle>
            <a:lvl1pPr algn="ctr">
              <a:defRPr sz="6000" b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8339" y="145313"/>
            <a:ext cx="3109515" cy="1036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700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529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thor">
    <p:bg>
      <p:bgPr>
        <a:gradFill flip="none" rotWithShape="1">
          <a:gsLst>
            <a:gs pos="40000">
              <a:srgbClr val="0384E4"/>
            </a:gs>
            <a:gs pos="0">
              <a:srgbClr val="0594FF"/>
            </a:gs>
            <a:gs pos="100000">
              <a:srgbClr val="0072C5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8339" y="145313"/>
            <a:ext cx="3109515" cy="1036505"/>
          </a:xfrm>
          <a:prstGeom prst="rect">
            <a:avLst/>
          </a:prstGeom>
        </p:spPr>
      </p:pic>
      <p:sp>
        <p:nvSpPr>
          <p:cNvPr id="5" name="Marcador de posición de imagen 4"/>
          <p:cNvSpPr>
            <a:spLocks noGrp="1"/>
          </p:cNvSpPr>
          <p:nvPr>
            <p:ph type="pic" sz="quarter" idx="10"/>
          </p:nvPr>
        </p:nvSpPr>
        <p:spPr>
          <a:xfrm>
            <a:off x="766916" y="914399"/>
            <a:ext cx="2428568" cy="2458065"/>
          </a:xfrm>
          <a:prstGeom prst="ellipse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8" name="Título 7"/>
          <p:cNvSpPr>
            <a:spLocks noGrp="1"/>
          </p:cNvSpPr>
          <p:nvPr>
            <p:ph type="title" hasCustomPrompt="1"/>
          </p:nvPr>
        </p:nvSpPr>
        <p:spPr>
          <a:xfrm>
            <a:off x="3726425" y="1222382"/>
            <a:ext cx="8023123" cy="1687965"/>
          </a:xfrm>
        </p:spPr>
        <p:txBody>
          <a:bodyPr>
            <a:normAutofit/>
          </a:bodyPr>
          <a:lstStyle>
            <a:lvl1pPr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s-ES" dirty="0" err="1" smtClean="0"/>
              <a:t>Author</a:t>
            </a:r>
            <a:r>
              <a:rPr lang="es-ES" dirty="0" smtClean="0"/>
              <a:t> </a:t>
            </a:r>
            <a:r>
              <a:rPr lang="es-ES" dirty="0" err="1" smtClean="0"/>
              <a:t>name</a:t>
            </a:r>
            <a:r>
              <a:rPr lang="es-ES" dirty="0" smtClean="0"/>
              <a:t> </a:t>
            </a:r>
            <a:r>
              <a:rPr lang="es-ES" dirty="0" err="1" smtClean="0"/>
              <a:t>author</a:t>
            </a:r>
            <a:r>
              <a:rPr lang="es-ES" dirty="0" smtClean="0"/>
              <a:t> </a:t>
            </a:r>
            <a:r>
              <a:rPr lang="es-ES" dirty="0" err="1" smtClean="0"/>
              <a:t>name</a:t>
            </a:r>
            <a:endParaRPr lang="es-ES" dirty="0"/>
          </a:p>
        </p:txBody>
      </p:sp>
      <p:sp>
        <p:nvSpPr>
          <p:cNvPr id="22" name="Marcador de texto 20"/>
          <p:cNvSpPr>
            <a:spLocks noGrp="1"/>
          </p:cNvSpPr>
          <p:nvPr>
            <p:ph type="body" sz="quarter" idx="12" hasCustomPrompt="1"/>
          </p:nvPr>
        </p:nvSpPr>
        <p:spPr>
          <a:xfrm>
            <a:off x="3726424" y="3720293"/>
            <a:ext cx="8023225" cy="414338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s-ES" dirty="0" smtClean="0"/>
              <a:t>Job </a:t>
            </a:r>
            <a:r>
              <a:rPr lang="es-ES" dirty="0" err="1" smtClean="0"/>
              <a:t>title</a:t>
            </a:r>
            <a:endParaRPr lang="es-ES" dirty="0"/>
          </a:p>
        </p:txBody>
      </p:sp>
      <p:sp>
        <p:nvSpPr>
          <p:cNvPr id="23" name="Marcador de texto 20"/>
          <p:cNvSpPr>
            <a:spLocks noGrp="1"/>
          </p:cNvSpPr>
          <p:nvPr>
            <p:ph type="body" sz="quarter" idx="13" hasCustomPrompt="1"/>
          </p:nvPr>
        </p:nvSpPr>
        <p:spPr>
          <a:xfrm>
            <a:off x="3726424" y="4299179"/>
            <a:ext cx="8023225" cy="414338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s-ES" dirty="0" err="1" smtClean="0"/>
              <a:t>Award</a:t>
            </a:r>
            <a:endParaRPr lang="es-ES" dirty="0"/>
          </a:p>
        </p:txBody>
      </p:sp>
      <p:sp>
        <p:nvSpPr>
          <p:cNvPr id="24" name="Marcador de texto 20"/>
          <p:cNvSpPr>
            <a:spLocks noGrp="1"/>
          </p:cNvSpPr>
          <p:nvPr>
            <p:ph type="body" sz="quarter" idx="14" hasCustomPrompt="1"/>
          </p:nvPr>
        </p:nvSpPr>
        <p:spPr>
          <a:xfrm>
            <a:off x="3726323" y="3114392"/>
            <a:ext cx="8023225" cy="414338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s-ES" dirty="0" smtClean="0"/>
              <a:t>Company</a:t>
            </a:r>
            <a:endParaRPr lang="es-ES" dirty="0"/>
          </a:p>
        </p:txBody>
      </p:sp>
      <p:sp>
        <p:nvSpPr>
          <p:cNvPr id="25" name="Marcador de texto 20"/>
          <p:cNvSpPr>
            <a:spLocks noGrp="1"/>
          </p:cNvSpPr>
          <p:nvPr>
            <p:ph type="body" sz="quarter" idx="15" hasCustomPrompt="1"/>
          </p:nvPr>
        </p:nvSpPr>
        <p:spPr>
          <a:xfrm>
            <a:off x="3726322" y="4912702"/>
            <a:ext cx="8023225" cy="414338"/>
          </a:xfr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 dirty="0" smtClean="0"/>
              <a:t>Blog 1</a:t>
            </a:r>
            <a:endParaRPr lang="es-ES" dirty="0"/>
          </a:p>
        </p:txBody>
      </p:sp>
      <p:sp>
        <p:nvSpPr>
          <p:cNvPr id="26" name="Marcador de texto 20"/>
          <p:cNvSpPr>
            <a:spLocks noGrp="1"/>
          </p:cNvSpPr>
          <p:nvPr>
            <p:ph type="body" sz="quarter" idx="16" hasCustomPrompt="1"/>
          </p:nvPr>
        </p:nvSpPr>
        <p:spPr>
          <a:xfrm>
            <a:off x="3726321" y="5526225"/>
            <a:ext cx="8023225" cy="414338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s-ES" dirty="0" smtClean="0"/>
              <a:t>Blog 2</a:t>
            </a:r>
            <a:endParaRPr lang="es-ES" dirty="0"/>
          </a:p>
        </p:txBody>
      </p:sp>
      <p:sp>
        <p:nvSpPr>
          <p:cNvPr id="27" name="Marcador de texto 20"/>
          <p:cNvSpPr>
            <a:spLocks noGrp="1"/>
          </p:cNvSpPr>
          <p:nvPr>
            <p:ph type="body" sz="quarter" idx="17" hasCustomPrompt="1"/>
          </p:nvPr>
        </p:nvSpPr>
        <p:spPr>
          <a:xfrm>
            <a:off x="3726321" y="6139748"/>
            <a:ext cx="8023225" cy="414338"/>
          </a:xfrm>
        </p:spPr>
        <p:txBody>
          <a:bodyPr/>
          <a:lstStyle>
            <a:lvl1pPr marL="0" indent="0">
              <a:buNone/>
              <a:defRPr b="1">
                <a:solidFill>
                  <a:schemeClr val="bg1"/>
                </a:solidFill>
                <a:latin typeface="Segoe UI "/>
                <a:cs typeface="Segoe UI Light" panose="020B0502040204020203" pitchFamily="34" charset="0"/>
              </a:defRPr>
            </a:lvl1pPr>
            <a:lvl2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 dirty="0" smtClean="0"/>
              <a:t>Twitter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23072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529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with image on the r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gradFill>
            <a:gsLst>
              <a:gs pos="40000">
                <a:srgbClr val="0388EB"/>
              </a:gs>
              <a:gs pos="0">
                <a:srgbClr val="0594FF"/>
              </a:gs>
              <a:gs pos="100000">
                <a:srgbClr val="0072C5"/>
              </a:gs>
            </a:gsLst>
            <a:path path="circle">
              <a:fillToRect l="50000" t="50000" r="50000" b="50000"/>
            </a:path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Título 5"/>
          <p:cNvSpPr>
            <a:spLocks noGrp="1"/>
          </p:cNvSpPr>
          <p:nvPr>
            <p:ph type="title"/>
          </p:nvPr>
        </p:nvSpPr>
        <p:spPr>
          <a:xfrm>
            <a:off x="578934" y="869796"/>
            <a:ext cx="4938132" cy="5096106"/>
          </a:xfrm>
        </p:spPr>
        <p:txBody>
          <a:bodyPr>
            <a:no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ES" dirty="0"/>
          </a:p>
        </p:txBody>
      </p:sp>
      <p:sp>
        <p:nvSpPr>
          <p:cNvPr id="8" name="Marcador de posición de imagen 7"/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endParaRPr lang="es-ES"/>
          </a:p>
        </p:txBody>
      </p:sp>
      <p:pic>
        <p:nvPicPr>
          <p:cNvPr id="3" name="Imagen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276" y="102182"/>
            <a:ext cx="1996296" cy="665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665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with image on the lef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gradFill>
            <a:gsLst>
              <a:gs pos="40000">
                <a:srgbClr val="0388EB"/>
              </a:gs>
              <a:gs pos="0">
                <a:srgbClr val="0594FF"/>
              </a:gs>
              <a:gs pos="100000">
                <a:srgbClr val="0072C5"/>
              </a:gs>
            </a:gsLst>
            <a:path path="circle">
              <a:fillToRect l="50000" t="50000" r="50000" b="50000"/>
            </a:path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Título 5"/>
          <p:cNvSpPr>
            <a:spLocks noGrp="1"/>
          </p:cNvSpPr>
          <p:nvPr>
            <p:ph type="title"/>
          </p:nvPr>
        </p:nvSpPr>
        <p:spPr>
          <a:xfrm>
            <a:off x="6745558" y="880947"/>
            <a:ext cx="4938132" cy="5096106"/>
          </a:xfrm>
        </p:spPr>
        <p:txBody>
          <a:bodyPr>
            <a:no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ES" dirty="0"/>
          </a:p>
        </p:txBody>
      </p:sp>
      <p:sp>
        <p:nvSpPr>
          <p:cNvPr id="7" name="Marcador de posición de imagen 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8000"/>
          </a:xfrm>
        </p:spPr>
        <p:txBody>
          <a:bodyPr/>
          <a:lstStyle/>
          <a:p>
            <a:endParaRPr lang="es-ES"/>
          </a:p>
        </p:txBody>
      </p:sp>
      <p:pic>
        <p:nvPicPr>
          <p:cNvPr id="8" name="Imagen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3895" y="107758"/>
            <a:ext cx="1996296" cy="665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168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9"/>
          <p:cNvSpPr/>
          <p:nvPr userDrawn="1"/>
        </p:nvSpPr>
        <p:spPr bwMode="gray">
          <a:xfrm>
            <a:off x="2451085" y="2072640"/>
            <a:ext cx="9301180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04" tIns="45703" rIns="91404" bIns="45703" numCol="1" spcCol="0" rtlCol="0" anchor="ctr" anchorCtr="0" compatLnSpc="1">
            <a:prstTxWarp prst="textNoShape">
              <a:avLst/>
            </a:prstTxWarp>
          </a:bodyPr>
          <a:lstStyle/>
          <a:p>
            <a:pPr algn="ctr" defTabSz="913788" fontAlgn="base">
              <a:spcBef>
                <a:spcPct val="0"/>
              </a:spcBef>
              <a:spcAft>
                <a:spcPct val="0"/>
              </a:spcAft>
            </a:pPr>
            <a:endParaRPr lang="en-US" sz="22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4" name="Rectangle 14"/>
          <p:cNvSpPr/>
          <p:nvPr userDrawn="1"/>
        </p:nvSpPr>
        <p:spPr bwMode="gray">
          <a:xfrm>
            <a:off x="0" y="2072640"/>
            <a:ext cx="2286000" cy="2286000"/>
          </a:xfrm>
          <a:prstGeom prst="rect">
            <a:avLst/>
          </a:prstGeom>
          <a:solidFill>
            <a:srgbClr val="0072C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04" tIns="45703" rIns="91404" bIns="45703" numCol="1" spcCol="0" rtlCol="0" anchor="ctr" anchorCtr="0" compatLnSpc="1">
            <a:prstTxWarp prst="textNoShape">
              <a:avLst/>
            </a:prstTxWarp>
          </a:bodyPr>
          <a:lstStyle/>
          <a:p>
            <a:pPr algn="ctr" defTabSz="913788" fontAlgn="base">
              <a:spcBef>
                <a:spcPct val="0"/>
              </a:spcBef>
              <a:spcAft>
                <a:spcPct val="0"/>
              </a:spcAft>
            </a:pPr>
            <a:endParaRPr lang="en-US" sz="22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ítulo 5"/>
          <p:cNvSpPr>
            <a:spLocks noGrp="1"/>
          </p:cNvSpPr>
          <p:nvPr>
            <p:ph type="title" hasCustomPrompt="1"/>
          </p:nvPr>
        </p:nvSpPr>
        <p:spPr>
          <a:xfrm>
            <a:off x="2761891" y="2633873"/>
            <a:ext cx="8633603" cy="1075486"/>
          </a:xfrm>
        </p:spPr>
        <p:txBody>
          <a:bodyPr>
            <a:noAutofit/>
          </a:bodyPr>
          <a:lstStyle>
            <a:lvl1pPr>
              <a:defRPr lang="es-ES" sz="5400" b="0" kern="1200" cap="none" spc="-100" baseline="0" dirty="0" smtClean="0">
                <a:ln w="3175">
                  <a:noFill/>
                </a:ln>
                <a:solidFill>
                  <a:schemeClr val="tx1">
                    <a:lumMod val="50000"/>
                    <a:lumOff val="50000"/>
                    <a:alpha val="99000"/>
                  </a:schemeClr>
                </a:solidFill>
                <a:effectLst/>
                <a:latin typeface="Segoe UI Light" pitchFamily="34" charset="0"/>
                <a:ea typeface="+mn-ea"/>
                <a:cs typeface="Arial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s-ES" dirty="0" smtClean="0"/>
              <a:t>Título</a:t>
            </a:r>
            <a:endParaRPr lang="es-ES" dirty="0"/>
          </a:p>
        </p:txBody>
      </p:sp>
      <p:pic>
        <p:nvPicPr>
          <p:cNvPr id="8" name="Picture 8" descr="C:\Users\Jonahs\Dropbox\Projects SCOTT\MEET Windows Azure\source\Background\tile-icon-media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791" y="2558431"/>
            <a:ext cx="1314418" cy="1314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n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1211" y="112863"/>
            <a:ext cx="1998000" cy="66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477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ubchap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Imagen 2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5372" cy="6858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rgbClr val="0072C5"/>
                </a:solidFill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E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dirty="0" smtClean="0"/>
              <a:t>Haga clic para modificar el estilo de subtítulo del patrón</a:t>
            </a:r>
            <a:endParaRPr lang="es-ES" dirty="0"/>
          </a:p>
        </p:txBody>
      </p:sp>
      <p:sp>
        <p:nvSpPr>
          <p:cNvPr id="7" name="Triángulo rectángulo 6"/>
          <p:cNvSpPr/>
          <p:nvPr userDrawn="1"/>
        </p:nvSpPr>
        <p:spPr>
          <a:xfrm rot="10800000">
            <a:off x="10535477" y="0"/>
            <a:ext cx="1649895" cy="1649895"/>
          </a:xfrm>
          <a:prstGeom prst="rtTriangle">
            <a:avLst/>
          </a:prstGeom>
          <a:solidFill>
            <a:srgbClr val="0072C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8" name="Imagen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4776" y="-59634"/>
            <a:ext cx="1086676" cy="1086676"/>
          </a:xfrm>
          <a:prstGeom prst="rect">
            <a:avLst/>
          </a:prstGeom>
        </p:spPr>
      </p:pic>
      <p:sp>
        <p:nvSpPr>
          <p:cNvPr id="4" name="Rectángulo 3"/>
          <p:cNvSpPr/>
          <p:nvPr userDrawn="1"/>
        </p:nvSpPr>
        <p:spPr>
          <a:xfrm>
            <a:off x="0" y="0"/>
            <a:ext cx="12192000" cy="112143"/>
          </a:xfrm>
          <a:prstGeom prst="rect">
            <a:avLst/>
          </a:prstGeom>
          <a:solidFill>
            <a:srgbClr val="0072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noFill/>
              </a:ln>
              <a:solidFill>
                <a:srgbClr val="0072C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5990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5372" cy="6858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4641" y="365125"/>
            <a:ext cx="11079159" cy="1325563"/>
          </a:xfrm>
        </p:spPr>
        <p:txBody>
          <a:bodyPr/>
          <a:lstStyle>
            <a:lvl1pPr>
              <a:defRPr>
                <a:solidFill>
                  <a:srgbClr val="0072C5"/>
                </a:solidFill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ES" dirty="0"/>
          </a:p>
        </p:txBody>
      </p:sp>
      <p:sp>
        <p:nvSpPr>
          <p:cNvPr id="7" name="Triángulo rectángulo 6"/>
          <p:cNvSpPr/>
          <p:nvPr userDrawn="1"/>
        </p:nvSpPr>
        <p:spPr>
          <a:xfrm rot="10800000">
            <a:off x="10535477" y="0"/>
            <a:ext cx="1649895" cy="1649895"/>
          </a:xfrm>
          <a:prstGeom prst="rtTriangle">
            <a:avLst/>
          </a:prstGeom>
          <a:solidFill>
            <a:srgbClr val="0072C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8" name="Imagen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4776" y="-59634"/>
            <a:ext cx="1086676" cy="1086676"/>
          </a:xfrm>
          <a:prstGeom prst="rect">
            <a:avLst/>
          </a:prstGeom>
        </p:spPr>
      </p:pic>
      <p:sp>
        <p:nvSpPr>
          <p:cNvPr id="10" name="Rectángulo 9"/>
          <p:cNvSpPr/>
          <p:nvPr userDrawn="1"/>
        </p:nvSpPr>
        <p:spPr>
          <a:xfrm>
            <a:off x="0" y="0"/>
            <a:ext cx="12192000" cy="112143"/>
          </a:xfrm>
          <a:prstGeom prst="rect">
            <a:avLst/>
          </a:prstGeom>
          <a:solidFill>
            <a:srgbClr val="0072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noFill/>
              </a:ln>
              <a:solidFill>
                <a:srgbClr val="0072C5"/>
              </a:solidFill>
            </a:endParaRPr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274641" y="1825625"/>
            <a:ext cx="11079159" cy="4351338"/>
          </a:xfrm>
        </p:spPr>
        <p:txBody>
          <a:bodyPr/>
          <a:lstStyle>
            <a:lvl1pPr marL="228600" indent="-228600"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685800" indent="-228600"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088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5372" cy="6858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6044" y="365125"/>
            <a:ext cx="11077755" cy="1325563"/>
          </a:xfrm>
        </p:spPr>
        <p:txBody>
          <a:bodyPr/>
          <a:lstStyle>
            <a:lvl1pPr>
              <a:defRPr>
                <a:solidFill>
                  <a:srgbClr val="0072C5"/>
                </a:solidFill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ES" dirty="0"/>
          </a:p>
        </p:txBody>
      </p:sp>
      <p:sp>
        <p:nvSpPr>
          <p:cNvPr id="8" name="Triángulo rectángulo 7"/>
          <p:cNvSpPr/>
          <p:nvPr userDrawn="1"/>
        </p:nvSpPr>
        <p:spPr>
          <a:xfrm rot="10800000">
            <a:off x="10535477" y="0"/>
            <a:ext cx="1649895" cy="1649895"/>
          </a:xfrm>
          <a:prstGeom prst="rtTriangle">
            <a:avLst/>
          </a:prstGeom>
          <a:solidFill>
            <a:srgbClr val="0072C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9" name="Imagen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4776" y="-59634"/>
            <a:ext cx="1086676" cy="1086676"/>
          </a:xfrm>
          <a:prstGeom prst="rect">
            <a:avLst/>
          </a:prstGeom>
        </p:spPr>
      </p:pic>
      <p:sp>
        <p:nvSpPr>
          <p:cNvPr id="11" name="Rectángulo 10"/>
          <p:cNvSpPr/>
          <p:nvPr userDrawn="1"/>
        </p:nvSpPr>
        <p:spPr>
          <a:xfrm>
            <a:off x="0" y="0"/>
            <a:ext cx="12192000" cy="112143"/>
          </a:xfrm>
          <a:prstGeom prst="rect">
            <a:avLst/>
          </a:prstGeom>
          <a:solidFill>
            <a:srgbClr val="0072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noFill/>
              </a:ln>
              <a:solidFill>
                <a:srgbClr val="0072C5"/>
              </a:solidFill>
            </a:endParaRPr>
          </a:p>
        </p:txBody>
      </p:sp>
      <p:sp>
        <p:nvSpPr>
          <p:cNvPr id="12" name="Content Placeholder 2"/>
          <p:cNvSpPr>
            <a:spLocks noGrp="1"/>
          </p:cNvSpPr>
          <p:nvPr>
            <p:ph idx="10"/>
          </p:nvPr>
        </p:nvSpPr>
        <p:spPr>
          <a:xfrm>
            <a:off x="276043" y="1822450"/>
            <a:ext cx="5400137" cy="4351337"/>
          </a:xfrm>
        </p:spPr>
        <p:txBody>
          <a:bodyPr/>
          <a:lstStyle>
            <a:lvl1pPr marL="228600" indent="-228600"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685800" indent="-228600"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idx="11"/>
          </p:nvPr>
        </p:nvSpPr>
        <p:spPr>
          <a:xfrm>
            <a:off x="6012611" y="1822450"/>
            <a:ext cx="5341188" cy="4351337"/>
          </a:xfrm>
        </p:spPr>
        <p:txBody>
          <a:bodyPr/>
          <a:lstStyle>
            <a:lvl1pPr marL="228600" indent="-228600"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685800" indent="-228600"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8967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181135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60" r:id="rId2"/>
    <p:sldLayoutId id="2147483668" r:id="rId3"/>
    <p:sldLayoutId id="2147483661" r:id="rId4"/>
    <p:sldLayoutId id="2147483662" r:id="rId5"/>
    <p:sldLayoutId id="2147483666" r:id="rId6"/>
    <p:sldLayoutId id="2147483649" r:id="rId7"/>
    <p:sldLayoutId id="2147483650" r:id="rId8"/>
    <p:sldLayoutId id="2147483652" r:id="rId9"/>
    <p:sldLayoutId id="2147483664" r:id="rId10"/>
    <p:sldLayoutId id="2147483663" r:id="rId11"/>
    <p:sldLayoutId id="2147483669" r:id="rId12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Segoe UI Light" panose="020B0502040204020203" pitchFamily="34" charset="0"/>
          <a:ea typeface="+mj-ea"/>
          <a:cs typeface="Segoe UI Light" panose="020B050204020402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62144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Elementos de Diseño</a:t>
            </a:r>
          </a:p>
        </p:txBody>
      </p:sp>
      <p:pic>
        <p:nvPicPr>
          <p:cNvPr id="8" name="Marcador de posición de imagen 7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60" b="9060"/>
          <a:stretch/>
        </p:blipFill>
        <p:spPr/>
      </p:pic>
    </p:spTree>
    <p:extLst>
      <p:ext uri="{BB962C8B-B14F-4D97-AF65-F5344CB8AC3E}">
        <p14:creationId xmlns:p14="http://schemas.microsoft.com/office/powerpoint/2010/main" val="739861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Elementos que componen un diseño</a:t>
            </a:r>
            <a:endParaRPr lang="es-ES" dirty="0"/>
          </a:p>
        </p:txBody>
      </p:sp>
      <p:graphicFrame>
        <p:nvGraphicFramePr>
          <p:cNvPr id="6" name="Diagrama 5"/>
          <p:cNvGraphicFramePr/>
          <p:nvPr>
            <p:extLst/>
          </p:nvPr>
        </p:nvGraphicFramePr>
        <p:xfrm>
          <a:off x="2076268" y="1599248"/>
          <a:ext cx="8039463" cy="49104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52901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dirty="0" smtClean="0"/>
              <a:t>El </a:t>
            </a:r>
            <a:r>
              <a:rPr lang="en-US" sz="5400" dirty="0" err="1" smtClean="0"/>
              <a:t>administrador</a:t>
            </a:r>
            <a:r>
              <a:rPr lang="en-US" sz="5400" dirty="0" smtClean="0"/>
              <a:t> de </a:t>
            </a:r>
            <a:r>
              <a:rPr lang="en-US" sz="5400" dirty="0" err="1" smtClean="0"/>
              <a:t>diseños</a:t>
            </a:r>
            <a:r>
              <a:rPr lang="en-US" sz="5400" dirty="0" smtClean="0"/>
              <a:t> de SharePoint 2013</a:t>
            </a:r>
            <a:endParaRPr lang="es-ES" sz="5400" dirty="0"/>
          </a:p>
        </p:txBody>
      </p:sp>
      <p:pic>
        <p:nvPicPr>
          <p:cNvPr id="5" name="Marcador de posición de imagen 4"/>
          <p:cNvPicPr preferRelativeResize="0">
            <a:picLocks noGrp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54" r="7854"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421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Opciones del administrador de diseños</a:t>
            </a:r>
            <a:endParaRPr lang="es-ES" dirty="0"/>
          </a:p>
        </p:txBody>
      </p:sp>
      <p:graphicFrame>
        <p:nvGraphicFramePr>
          <p:cNvPr id="6" name="Marcador de contenido 5"/>
          <p:cNvGraphicFramePr>
            <a:graphicFrameLocks noGrp="1"/>
          </p:cNvGraphicFramePr>
          <p:nvPr>
            <p:ph idx="1"/>
            <p:extLst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20733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Cómo crear un nuevo diseño</a:t>
            </a:r>
            <a:endParaRPr lang="es-ES" dirty="0"/>
          </a:p>
        </p:txBody>
      </p:sp>
      <p:sp>
        <p:nvSpPr>
          <p:cNvPr id="5" name="Marcador de contenido 4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s-ES" dirty="0" smtClean="0"/>
              <a:t> Desde </a:t>
            </a:r>
            <a:r>
              <a:rPr lang="es-ES" dirty="0" smtClean="0"/>
              <a:t>cualquier IDE</a:t>
            </a:r>
          </a:p>
          <a:p>
            <a:r>
              <a:rPr lang="es-ES" dirty="0" smtClean="0"/>
              <a:t> SharePoint </a:t>
            </a:r>
            <a:r>
              <a:rPr lang="es-ES" dirty="0" smtClean="0"/>
              <a:t>Designer 2013 sin Vista Diseño</a:t>
            </a:r>
          </a:p>
          <a:p>
            <a:r>
              <a:rPr lang="es-ES" dirty="0" smtClean="0"/>
              <a:t> Identificar </a:t>
            </a:r>
            <a:r>
              <a:rPr lang="es-ES" dirty="0" smtClean="0"/>
              <a:t>elementos pertenecientes a la página maestra</a:t>
            </a:r>
          </a:p>
          <a:p>
            <a:r>
              <a:rPr lang="es-ES" dirty="0" smtClean="0"/>
              <a:t> Convertir </a:t>
            </a:r>
            <a:r>
              <a:rPr lang="es-ES" dirty="0" smtClean="0"/>
              <a:t>diseño a HTML</a:t>
            </a:r>
          </a:p>
          <a:p>
            <a:r>
              <a:rPr lang="es-ES" dirty="0" smtClean="0"/>
              <a:t> Subir </a:t>
            </a:r>
            <a:r>
              <a:rPr lang="es-ES" dirty="0" smtClean="0"/>
              <a:t>al catálogo de diseño de SharePoint 2013</a:t>
            </a:r>
          </a:p>
          <a:p>
            <a:r>
              <a:rPr lang="es-ES" dirty="0" smtClean="0"/>
              <a:t> Crear </a:t>
            </a:r>
            <a:r>
              <a:rPr lang="es-ES" dirty="0" smtClean="0"/>
              <a:t>página maestra</a:t>
            </a:r>
          </a:p>
          <a:p>
            <a:r>
              <a:rPr lang="es-ES" dirty="0" smtClean="0"/>
              <a:t> Crear </a:t>
            </a:r>
            <a:r>
              <a:rPr lang="es-ES" dirty="0" smtClean="0"/>
              <a:t>diseños de página</a:t>
            </a:r>
          </a:p>
          <a:p>
            <a:r>
              <a:rPr lang="es-ES" dirty="0" smtClean="0"/>
              <a:t> Crear </a:t>
            </a:r>
            <a:r>
              <a:rPr lang="es-ES" dirty="0"/>
              <a:t>plantillas XSLT</a:t>
            </a:r>
          </a:p>
          <a:p>
            <a:r>
              <a:rPr lang="es-ES" dirty="0" smtClean="0"/>
              <a:t> Crear </a:t>
            </a:r>
            <a:r>
              <a:rPr lang="es-ES" dirty="0" smtClean="0"/>
              <a:t>plantillas de elementos de contenido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637711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500"/>
                            </p:stCondLst>
                            <p:childTnLst>
                              <p:par>
                                <p:cTn id="4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000"/>
                            </p:stCondLst>
                            <p:childTnLst>
                              <p:par>
                                <p:cTn id="5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Usando</a:t>
            </a:r>
            <a:r>
              <a:rPr lang="en-US" dirty="0" smtClean="0"/>
              <a:t> el </a:t>
            </a:r>
            <a:r>
              <a:rPr lang="en-US" dirty="0" err="1" smtClean="0"/>
              <a:t>administrador</a:t>
            </a:r>
            <a:r>
              <a:rPr lang="en-US" dirty="0" smtClean="0"/>
              <a:t> de </a:t>
            </a:r>
            <a:r>
              <a:rPr lang="en-US" dirty="0" err="1" smtClean="0"/>
              <a:t>diseños</a:t>
            </a:r>
            <a:r>
              <a:rPr lang="en-US" dirty="0" smtClean="0"/>
              <a:t> de SharePoint 2013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53504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CSS y JavaScript avanzado en SharePoint 2013</a:t>
            </a:r>
            <a:endParaRPr lang="es-ES" dirty="0"/>
          </a:p>
        </p:txBody>
      </p:sp>
      <p:pic>
        <p:nvPicPr>
          <p:cNvPr id="5" name="Marcador de posición de imagen 4"/>
          <p:cNvPicPr preferRelativeResize="0">
            <a:picLocks noGrp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208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Recomendaciones</a:t>
            </a:r>
            <a:endParaRPr lang="es-ES" dirty="0"/>
          </a:p>
        </p:txBody>
      </p:sp>
      <p:sp>
        <p:nvSpPr>
          <p:cNvPr id="5" name="Marcador de contenido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Principio de </a:t>
            </a:r>
            <a:r>
              <a:rPr lang="en-US" dirty="0" err="1" smtClean="0"/>
              <a:t>responsabilidad</a:t>
            </a:r>
            <a:endParaRPr lang="en-US" dirty="0" smtClean="0"/>
          </a:p>
          <a:p>
            <a:r>
              <a:rPr lang="en-US" dirty="0"/>
              <a:t>Sass – CSS con </a:t>
            </a:r>
            <a:r>
              <a:rPr lang="en-US" dirty="0" err="1" smtClean="0"/>
              <a:t>superpoderes</a:t>
            </a:r>
            <a:endParaRPr lang="en-US" dirty="0" smtClean="0"/>
          </a:p>
          <a:p>
            <a:r>
              <a:rPr lang="en-US" dirty="0" err="1" smtClean="0"/>
              <a:t>Protección</a:t>
            </a:r>
            <a:r>
              <a:rPr lang="en-US" dirty="0" smtClean="0"/>
              <a:t> de jQuery</a:t>
            </a:r>
          </a:p>
          <a:p>
            <a:pPr lvl="1"/>
            <a:r>
              <a:rPr lang="en-US" dirty="0" err="1" smtClean="0"/>
              <a:t>Módulos</a:t>
            </a:r>
            <a:r>
              <a:rPr lang="en-US" dirty="0" smtClean="0"/>
              <a:t>/Namespaces</a:t>
            </a:r>
          </a:p>
          <a:p>
            <a:pPr lvl="1"/>
            <a:r>
              <a:rPr lang="en-US" dirty="0" err="1" smtClean="0"/>
              <a:t>Plugings</a:t>
            </a:r>
            <a:r>
              <a:rPr lang="en-US" dirty="0" smtClean="0"/>
              <a:t> de jQuery</a:t>
            </a:r>
          </a:p>
          <a:p>
            <a:r>
              <a:rPr lang="en-US" dirty="0" smtClean="0"/>
              <a:t>JavaScript </a:t>
            </a:r>
            <a:r>
              <a:rPr lang="en-US" dirty="0" err="1" smtClean="0"/>
              <a:t>como</a:t>
            </a:r>
            <a:r>
              <a:rPr lang="en-US" dirty="0" smtClean="0"/>
              <a:t> “</a:t>
            </a:r>
            <a:r>
              <a:rPr lang="en-US" dirty="0" err="1" smtClean="0"/>
              <a:t>CodeBehind</a:t>
            </a:r>
            <a:r>
              <a:rPr lang="en-US" dirty="0" smtClean="0"/>
              <a:t>”</a:t>
            </a:r>
          </a:p>
          <a:p>
            <a:endParaRPr lang="en-US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45648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CSS y JavaScript </a:t>
            </a:r>
            <a:r>
              <a:rPr lang="en-US" dirty="0" err="1" smtClean="0"/>
              <a:t>avanzado</a:t>
            </a:r>
            <a:r>
              <a:rPr lang="en-US" dirty="0" smtClean="0"/>
              <a:t> en SharePoint 2013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041302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Desplegando</a:t>
            </a:r>
            <a:r>
              <a:rPr lang="en-US" dirty="0" smtClean="0"/>
              <a:t> </a:t>
            </a:r>
            <a:r>
              <a:rPr lang="en-US" dirty="0" err="1" smtClean="0"/>
              <a:t>archivos</a:t>
            </a:r>
            <a:r>
              <a:rPr lang="en-US" dirty="0" smtClean="0"/>
              <a:t> de </a:t>
            </a:r>
            <a:r>
              <a:rPr lang="en-US" dirty="0" err="1" smtClean="0"/>
              <a:t>diseño</a:t>
            </a:r>
            <a:r>
              <a:rPr lang="en-US" dirty="0" smtClean="0"/>
              <a:t> </a:t>
            </a:r>
            <a:r>
              <a:rPr lang="en-US" dirty="0" err="1" smtClean="0"/>
              <a:t>desde</a:t>
            </a:r>
            <a:r>
              <a:rPr lang="en-US" dirty="0" smtClean="0"/>
              <a:t> Visual Studio</a:t>
            </a:r>
            <a:endParaRPr lang="es-ES" dirty="0"/>
          </a:p>
        </p:txBody>
      </p:sp>
      <p:pic>
        <p:nvPicPr>
          <p:cNvPr id="5" name="Marcador de posición de imagen 4"/>
          <p:cNvPicPr preferRelativeResize="0">
            <a:picLocks noGrp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49" r="26851"/>
          <a:stretch/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760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37360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Despliegue</a:t>
            </a:r>
            <a:r>
              <a:rPr lang="en-US" dirty="0" smtClean="0"/>
              <a:t> </a:t>
            </a:r>
            <a:r>
              <a:rPr lang="en-US" dirty="0" err="1" smtClean="0"/>
              <a:t>desde</a:t>
            </a:r>
            <a:r>
              <a:rPr lang="en-US" dirty="0" smtClean="0"/>
              <a:t> Visual Studio</a:t>
            </a:r>
            <a:endParaRPr lang="es-ES" dirty="0"/>
          </a:p>
        </p:txBody>
      </p:sp>
      <p:sp>
        <p:nvSpPr>
          <p:cNvPr id="5" name="Marcador de contenido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Por </a:t>
            </a:r>
            <a:r>
              <a:rPr lang="en-US" dirty="0" err="1" smtClean="0"/>
              <a:t>qué</a:t>
            </a:r>
            <a:r>
              <a:rPr lang="en-US" dirty="0" smtClean="0"/>
              <a:t> </a:t>
            </a:r>
            <a:r>
              <a:rPr lang="en-US" dirty="0" err="1" smtClean="0"/>
              <a:t>usar</a:t>
            </a:r>
            <a:r>
              <a:rPr lang="en-US" dirty="0" smtClean="0"/>
              <a:t> Visual Studio</a:t>
            </a:r>
          </a:p>
          <a:p>
            <a:r>
              <a:rPr lang="en-US" dirty="0" smtClean="0"/>
              <a:t>¿</a:t>
            </a:r>
            <a:r>
              <a:rPr lang="en-US" dirty="0" err="1" smtClean="0"/>
              <a:t>Recursos</a:t>
            </a:r>
            <a:r>
              <a:rPr lang="en-US" dirty="0" smtClean="0"/>
              <a:t> en Style Library o en </a:t>
            </a:r>
            <a:r>
              <a:rPr lang="en-US" dirty="0" err="1" smtClean="0"/>
              <a:t>carpeta</a:t>
            </a:r>
            <a:r>
              <a:rPr lang="en-US" dirty="0" smtClean="0"/>
              <a:t> Layouts?</a:t>
            </a:r>
          </a:p>
          <a:p>
            <a:r>
              <a:rPr lang="en-US" dirty="0"/>
              <a:t>Los </a:t>
            </a:r>
            <a:r>
              <a:rPr lang="en-US" dirty="0" err="1"/>
              <a:t>módulos</a:t>
            </a:r>
            <a:r>
              <a:rPr lang="en-US" dirty="0"/>
              <a:t> son </a:t>
            </a:r>
            <a:r>
              <a:rPr lang="en-US" dirty="0" err="1"/>
              <a:t>nuestros</a:t>
            </a:r>
            <a:r>
              <a:rPr lang="en-US" dirty="0"/>
              <a:t> </a:t>
            </a:r>
            <a:r>
              <a:rPr lang="en-US" dirty="0" err="1"/>
              <a:t>aliados</a:t>
            </a:r>
            <a:endParaRPr lang="en-US" dirty="0"/>
          </a:p>
          <a:p>
            <a:r>
              <a:rPr lang="en-US" dirty="0" smtClean="0"/>
              <a:t>XML para </a:t>
            </a:r>
            <a:r>
              <a:rPr lang="en-US" dirty="0" err="1" smtClean="0"/>
              <a:t>configurar</a:t>
            </a:r>
            <a:r>
              <a:rPr lang="en-US" dirty="0" smtClean="0"/>
              <a:t> </a:t>
            </a:r>
            <a:r>
              <a:rPr lang="en-US" dirty="0" err="1" smtClean="0"/>
              <a:t>nuestros</a:t>
            </a:r>
            <a:r>
              <a:rPr lang="en-US" dirty="0" smtClean="0"/>
              <a:t> </a:t>
            </a:r>
            <a:r>
              <a:rPr lang="en-US" dirty="0" err="1" smtClean="0"/>
              <a:t>recursos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41197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Demo: </a:t>
            </a:r>
            <a:r>
              <a:rPr lang="en-US" dirty="0" err="1" smtClean="0"/>
              <a:t>Desplegando</a:t>
            </a:r>
            <a:r>
              <a:rPr lang="en-US" dirty="0" smtClean="0"/>
              <a:t> </a:t>
            </a:r>
            <a:r>
              <a:rPr lang="en-US" dirty="0" err="1" smtClean="0"/>
              <a:t>archivos</a:t>
            </a:r>
            <a:r>
              <a:rPr lang="en-US" dirty="0" smtClean="0"/>
              <a:t> de </a:t>
            </a:r>
            <a:r>
              <a:rPr lang="en-US" smtClean="0"/>
              <a:t>diseño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69399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Enriqueciendo</a:t>
            </a:r>
            <a:r>
              <a:rPr lang="en-US" dirty="0" smtClean="0"/>
              <a:t> la </a:t>
            </a:r>
            <a:r>
              <a:rPr lang="en-US" dirty="0" err="1" smtClean="0"/>
              <a:t>visualización</a:t>
            </a:r>
            <a:r>
              <a:rPr lang="en-US" dirty="0" smtClean="0"/>
              <a:t> de </a:t>
            </a:r>
            <a:r>
              <a:rPr lang="en-US" dirty="0" err="1" smtClean="0"/>
              <a:t>resultados</a:t>
            </a:r>
            <a:r>
              <a:rPr lang="en-US" dirty="0" smtClean="0"/>
              <a:t> con display templates</a:t>
            </a:r>
            <a:endParaRPr lang="es-ES" dirty="0"/>
          </a:p>
        </p:txBody>
      </p:sp>
      <p:pic>
        <p:nvPicPr>
          <p:cNvPr id="5" name="Marcador de posición de imagen 4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7" r="229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70620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Display Templates</a:t>
            </a:r>
            <a:endParaRPr lang="es-ES" dirty="0"/>
          </a:p>
        </p:txBody>
      </p:sp>
      <p:sp>
        <p:nvSpPr>
          <p:cNvPr id="5" name="Marcador de contenido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¿Por </a:t>
            </a:r>
            <a:r>
              <a:rPr lang="en-US" dirty="0" err="1" smtClean="0"/>
              <a:t>qué</a:t>
            </a:r>
            <a:r>
              <a:rPr lang="en-US" dirty="0" smtClean="0"/>
              <a:t> y para </a:t>
            </a:r>
            <a:r>
              <a:rPr lang="en-US" dirty="0" err="1" smtClean="0"/>
              <a:t>qué</a:t>
            </a:r>
            <a:r>
              <a:rPr lang="en-US" dirty="0" smtClean="0"/>
              <a:t>?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81715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Demo: Display Templates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89240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Modificando</a:t>
            </a:r>
            <a:r>
              <a:rPr lang="en-US" dirty="0" smtClean="0"/>
              <a:t> </a:t>
            </a:r>
            <a:r>
              <a:rPr lang="en-US" dirty="0" err="1" smtClean="0"/>
              <a:t>visualización</a:t>
            </a:r>
            <a:r>
              <a:rPr lang="en-US" dirty="0" smtClean="0"/>
              <a:t> de </a:t>
            </a:r>
            <a:r>
              <a:rPr lang="en-US" dirty="0" err="1" smtClean="0"/>
              <a:t>elementos</a:t>
            </a:r>
            <a:r>
              <a:rPr lang="en-US" dirty="0" smtClean="0"/>
              <a:t> con </a:t>
            </a:r>
            <a:r>
              <a:rPr lang="en-US" dirty="0" err="1" smtClean="0"/>
              <a:t>JSLink</a:t>
            </a:r>
            <a:endParaRPr lang="es-ES" dirty="0"/>
          </a:p>
        </p:txBody>
      </p:sp>
      <p:pic>
        <p:nvPicPr>
          <p:cNvPr id="5" name="Marcador de posición de imagen 4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00" r="2500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075879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Demo: </a:t>
            </a:r>
            <a:r>
              <a:rPr lang="en-US" dirty="0" err="1" smtClean="0"/>
              <a:t>JSLink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47751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Q&amp;A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31867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arcador de posición de imagen 6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1" r="581"/>
          <a:stretch>
            <a:fillRect/>
          </a:stretch>
        </p:blipFill>
        <p:spPr/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Santiago Porras</a:t>
            </a:r>
            <a:endParaRPr lang="es-ES" dirty="0"/>
          </a:p>
        </p:txBody>
      </p:sp>
      <p:sp>
        <p:nvSpPr>
          <p:cNvPr id="16" name="Marcador de texto 1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MVP Windows Platform Development</a:t>
            </a:r>
            <a:endParaRPr lang="es-ES" dirty="0"/>
          </a:p>
        </p:txBody>
      </p:sp>
      <p:sp>
        <p:nvSpPr>
          <p:cNvPr id="17" name="Marcador de texto 16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ENCAMINA</a:t>
            </a:r>
            <a:endParaRPr lang="es-ES" dirty="0"/>
          </a:p>
        </p:txBody>
      </p:sp>
      <p:sp>
        <p:nvSpPr>
          <p:cNvPr id="18" name="Marcador de texto 17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http://geeks.ms/blogs/santypr</a:t>
            </a:r>
            <a:endParaRPr lang="es-ES" dirty="0"/>
          </a:p>
        </p:txBody>
      </p:sp>
      <p:sp>
        <p:nvSpPr>
          <p:cNvPr id="19" name="Marcador de texto 18"/>
          <p:cNvSpPr>
            <a:spLocks noGrp="1"/>
          </p:cNvSpPr>
          <p:nvPr>
            <p:ph type="body" sz="quarter" idx="16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http://blogs.encamina.com/en-tu-casa-o-en-la-mia</a:t>
            </a:r>
            <a:endParaRPr lang="es-ES" dirty="0"/>
          </a:p>
        </p:txBody>
      </p:sp>
      <p:sp>
        <p:nvSpPr>
          <p:cNvPr id="20" name="Marcador de texto 19"/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@</a:t>
            </a:r>
            <a:r>
              <a:rPr lang="en-US" dirty="0" err="1" smtClean="0"/>
              <a:t>saintwukong</a:t>
            </a:r>
            <a:endParaRPr lang="es-ES" dirty="0"/>
          </a:p>
        </p:txBody>
      </p:sp>
      <p:pic>
        <p:nvPicPr>
          <p:cNvPr id="9" name="Marcador de posición de imagen 8"/>
          <p:cNvPicPr preferRelativeResize="0">
            <a:picLocks noGrp="1"/>
          </p:cNvPicPr>
          <p:nvPr>
            <p:ph type="pic" sz="quarter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16" b="9116"/>
          <a:stretch>
            <a:fillRect/>
          </a:stretch>
        </p:blipFill>
        <p:spPr>
          <a:xfrm>
            <a:off x="0" y="4943475"/>
            <a:ext cx="2160588" cy="911225"/>
          </a:xfr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078" y="5965462"/>
            <a:ext cx="2160000" cy="477185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078" y="3763392"/>
            <a:ext cx="2160000" cy="1068000"/>
          </a:xfrm>
          <a:prstGeom prst="rect">
            <a:avLst/>
          </a:prstGeom>
        </p:spPr>
      </p:pic>
      <p:sp>
        <p:nvSpPr>
          <p:cNvPr id="21" name="Marcador de texto 20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SharePoint Developer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6850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17694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arcador de posición de imagen 6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1" r="581"/>
          <a:stretch>
            <a:fillRect/>
          </a:stretch>
        </p:blipFill>
        <p:spPr/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Santiago Porras</a:t>
            </a:r>
            <a:endParaRPr lang="es-ES" dirty="0"/>
          </a:p>
        </p:txBody>
      </p:sp>
      <p:sp>
        <p:nvSpPr>
          <p:cNvPr id="16" name="Marcador de texto 1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MVP Windows Platform Development</a:t>
            </a:r>
            <a:endParaRPr lang="es-ES" dirty="0"/>
          </a:p>
        </p:txBody>
      </p:sp>
      <p:sp>
        <p:nvSpPr>
          <p:cNvPr id="17" name="Marcador de texto 16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ENCAMINA</a:t>
            </a:r>
            <a:endParaRPr lang="es-ES" dirty="0"/>
          </a:p>
        </p:txBody>
      </p:sp>
      <p:sp>
        <p:nvSpPr>
          <p:cNvPr id="18" name="Marcador de texto 17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http://geeks.ms/blogs/santypr</a:t>
            </a:r>
            <a:endParaRPr lang="es-ES" dirty="0"/>
          </a:p>
        </p:txBody>
      </p:sp>
      <p:sp>
        <p:nvSpPr>
          <p:cNvPr id="19" name="Marcador de texto 18"/>
          <p:cNvSpPr>
            <a:spLocks noGrp="1"/>
          </p:cNvSpPr>
          <p:nvPr>
            <p:ph type="body" sz="quarter" idx="16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http://blogs.encamina.com/en-tu-casa-o-en-la-mia</a:t>
            </a:r>
            <a:endParaRPr lang="es-ES" dirty="0"/>
          </a:p>
        </p:txBody>
      </p:sp>
      <p:sp>
        <p:nvSpPr>
          <p:cNvPr id="20" name="Marcador de texto 19"/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@</a:t>
            </a:r>
            <a:r>
              <a:rPr lang="en-US" dirty="0" err="1" smtClean="0"/>
              <a:t>saintwukong</a:t>
            </a:r>
            <a:endParaRPr lang="es-ES" dirty="0"/>
          </a:p>
        </p:txBody>
      </p:sp>
      <p:pic>
        <p:nvPicPr>
          <p:cNvPr id="9" name="Marcador de posición de imagen 8"/>
          <p:cNvPicPr preferRelativeResize="0">
            <a:picLocks noGrp="1"/>
          </p:cNvPicPr>
          <p:nvPr>
            <p:ph type="pic" sz="quarter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16" b="9116"/>
          <a:stretch>
            <a:fillRect/>
          </a:stretch>
        </p:blipFill>
        <p:spPr>
          <a:xfrm>
            <a:off x="924078" y="4999897"/>
            <a:ext cx="2160588" cy="797059"/>
          </a:xfr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078" y="5965462"/>
            <a:ext cx="2160000" cy="477185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078" y="3763392"/>
            <a:ext cx="2160000" cy="1068000"/>
          </a:xfrm>
          <a:prstGeom prst="rect">
            <a:avLst/>
          </a:prstGeom>
        </p:spPr>
      </p:pic>
      <p:sp>
        <p:nvSpPr>
          <p:cNvPr id="21" name="Marcador de texto 20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SharePoint Developer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3100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Modern Branding en SharePoint desde todos los ángulos con HTML5 y </a:t>
            </a:r>
            <a:r>
              <a:rPr lang="es-ES" dirty="0" err="1"/>
              <a:t>Responsive</a:t>
            </a:r>
            <a:r>
              <a:rPr lang="es-ES" dirty="0"/>
              <a:t> Web Design</a:t>
            </a:r>
          </a:p>
        </p:txBody>
      </p:sp>
    </p:spTree>
    <p:extLst>
      <p:ext uri="{BB962C8B-B14F-4D97-AF65-F5344CB8AC3E}">
        <p14:creationId xmlns:p14="http://schemas.microsoft.com/office/powerpoint/2010/main" val="1561936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Contenido</a:t>
            </a:r>
            <a:endParaRPr lang="es-ES" dirty="0"/>
          </a:p>
        </p:txBody>
      </p:sp>
      <p:sp>
        <p:nvSpPr>
          <p:cNvPr id="4" name="Marcador de contenido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dirty="0"/>
              <a:t>Introducción </a:t>
            </a:r>
            <a:r>
              <a:rPr lang="es-ES" dirty="0" smtClean="0"/>
              <a:t>al Branding</a:t>
            </a:r>
          </a:p>
          <a:p>
            <a:r>
              <a:rPr lang="en-US" dirty="0" err="1" smtClean="0"/>
              <a:t>Introducción</a:t>
            </a:r>
            <a:r>
              <a:rPr lang="en-US" dirty="0" smtClean="0"/>
              <a:t>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portales</a:t>
            </a:r>
            <a:r>
              <a:rPr lang="en-US" dirty="0" smtClean="0"/>
              <a:t> de </a:t>
            </a:r>
            <a:r>
              <a:rPr lang="en-US" dirty="0" err="1" smtClean="0"/>
              <a:t>publicación</a:t>
            </a:r>
            <a:endParaRPr lang="es-ES" dirty="0"/>
          </a:p>
          <a:p>
            <a:r>
              <a:rPr lang="es-ES" dirty="0"/>
              <a:t>El administrador de diseños de SharePoint 2013</a:t>
            </a:r>
          </a:p>
          <a:p>
            <a:r>
              <a:rPr lang="es-ES" dirty="0"/>
              <a:t>Personalización de páginas maestras y diseños de página</a:t>
            </a:r>
          </a:p>
          <a:p>
            <a:r>
              <a:rPr lang="es-ES" dirty="0"/>
              <a:t>CSS y JavaScript avanzado en SharePoint</a:t>
            </a:r>
          </a:p>
          <a:p>
            <a:r>
              <a:rPr lang="es-ES" dirty="0" smtClean="0"/>
              <a:t>Enriqueciendo </a:t>
            </a:r>
            <a:r>
              <a:rPr lang="es-ES" dirty="0"/>
              <a:t>los resultados de las búsquedas mediante </a:t>
            </a:r>
            <a:r>
              <a:rPr lang="es-ES" dirty="0" err="1"/>
              <a:t>display</a:t>
            </a:r>
            <a:r>
              <a:rPr lang="es-ES" dirty="0"/>
              <a:t> </a:t>
            </a:r>
            <a:r>
              <a:rPr lang="es-ES" dirty="0" err="1"/>
              <a:t>templates</a:t>
            </a:r>
            <a:endParaRPr lang="es-ES" dirty="0"/>
          </a:p>
          <a:p>
            <a:r>
              <a:rPr lang="es-ES" dirty="0"/>
              <a:t>Uso de </a:t>
            </a:r>
            <a:r>
              <a:rPr lang="es-ES" dirty="0" err="1"/>
              <a:t>JSLink</a:t>
            </a:r>
            <a:r>
              <a:rPr lang="es-ES" dirty="0"/>
              <a:t> para mejorar las listas de SharePoint</a:t>
            </a:r>
          </a:p>
          <a:p>
            <a:pPr marL="0" indent="0"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317120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Introducción al Branding</a:t>
            </a:r>
            <a:endParaRPr lang="es-ES" dirty="0"/>
          </a:p>
        </p:txBody>
      </p:sp>
      <p:pic>
        <p:nvPicPr>
          <p:cNvPr id="5" name="Marcador de posición de imagen 4"/>
          <p:cNvPicPr preferRelativeResize="0">
            <a:picLocks noGrp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70" r="20370"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120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5400" dirty="0" smtClean="0"/>
              <a:t>Branding en SharePoint 2013</a:t>
            </a:r>
            <a:endParaRPr lang="es-ES" sz="5400" dirty="0"/>
          </a:p>
        </p:txBody>
      </p:sp>
      <p:sp>
        <p:nvSpPr>
          <p:cNvPr id="5" name="Subtítulo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 </a:t>
            </a:r>
            <a:r>
              <a:rPr lang="es-ES" dirty="0" smtClean="0"/>
              <a:t>Llegada </a:t>
            </a:r>
            <a:r>
              <a:rPr lang="es-ES" dirty="0" smtClean="0"/>
              <a:t>de HTML5</a:t>
            </a:r>
          </a:p>
          <a:p>
            <a:pPr marL="342900" indent="-342900"/>
            <a:r>
              <a:rPr lang="es-ES" dirty="0"/>
              <a:t>Designer Manager</a:t>
            </a:r>
          </a:p>
          <a:p>
            <a:r>
              <a:rPr lang="es-ES" dirty="0" smtClean="0"/>
              <a:t> Nuevos </a:t>
            </a:r>
            <a:r>
              <a:rPr lang="es-ES" dirty="0" smtClean="0"/>
              <a:t>conceptos y elementos</a:t>
            </a:r>
          </a:p>
          <a:p>
            <a:r>
              <a:rPr lang="es-ES" dirty="0" smtClean="0"/>
              <a:t> Cambios </a:t>
            </a:r>
            <a:r>
              <a:rPr lang="es-ES" dirty="0" smtClean="0"/>
              <a:t>en SharePoint </a:t>
            </a:r>
            <a:r>
              <a:rPr lang="es-ES" dirty="0" smtClean="0"/>
              <a:t>Designer</a:t>
            </a:r>
            <a:endParaRPr lang="es-ES" dirty="0"/>
          </a:p>
          <a:p>
            <a:pPr lvl="1"/>
            <a:r>
              <a:rPr lang="en-US" dirty="0" smtClean="0"/>
              <a:t>Con </a:t>
            </a:r>
            <a:r>
              <a:rPr lang="en-US" dirty="0" err="1" smtClean="0"/>
              <a:t>Sharepoint</a:t>
            </a:r>
            <a:r>
              <a:rPr lang="en-US" dirty="0" smtClean="0"/>
              <a:t> 2016 </a:t>
            </a:r>
            <a:r>
              <a:rPr lang="en-US" dirty="0" err="1" smtClean="0"/>
              <a:t>desaparece</a:t>
            </a:r>
            <a:r>
              <a:rPr lang="en-US" dirty="0" smtClean="0"/>
              <a:t> SharePoint Designer</a:t>
            </a:r>
            <a:endParaRPr lang="es-ES" dirty="0" smtClean="0"/>
          </a:p>
        </p:txBody>
      </p:sp>
    </p:spTree>
    <p:extLst>
      <p:ext uri="{BB962C8B-B14F-4D97-AF65-F5344CB8AC3E}">
        <p14:creationId xmlns:p14="http://schemas.microsoft.com/office/powerpoint/2010/main" val="1684633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¿Cómo debemos aplicar Branding?</a:t>
            </a:r>
            <a:endParaRPr lang="es-ES" dirty="0"/>
          </a:p>
        </p:txBody>
      </p:sp>
      <p:sp>
        <p:nvSpPr>
          <p:cNvPr id="5" name="Marcador de contenido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smtClean="0"/>
              <a:t> Definir arquitectura </a:t>
            </a:r>
            <a:r>
              <a:rPr lang="es-ES" dirty="0" smtClean="0"/>
              <a:t>de la </a:t>
            </a:r>
            <a:r>
              <a:rPr lang="es-ES" dirty="0" smtClean="0"/>
              <a:t>información</a:t>
            </a:r>
            <a:endParaRPr lang="es-ES" dirty="0" smtClean="0"/>
          </a:p>
          <a:p>
            <a:r>
              <a:rPr lang="es-ES" dirty="0" smtClean="0"/>
              <a:t> Definir </a:t>
            </a:r>
            <a:r>
              <a:rPr lang="es-ES" dirty="0" err="1" smtClean="0"/>
              <a:t>Wireframes</a:t>
            </a:r>
            <a:r>
              <a:rPr lang="es-ES" dirty="0" smtClean="0"/>
              <a:t> </a:t>
            </a:r>
            <a:r>
              <a:rPr lang="es-ES" dirty="0" smtClean="0"/>
              <a:t>y Flujo de Navegación</a:t>
            </a:r>
          </a:p>
          <a:p>
            <a:r>
              <a:rPr lang="es-ES" dirty="0" smtClean="0"/>
              <a:t> Diseño </a:t>
            </a:r>
            <a:r>
              <a:rPr lang="es-ES" dirty="0" smtClean="0"/>
              <a:t>gráfico</a:t>
            </a:r>
          </a:p>
          <a:p>
            <a:r>
              <a:rPr lang="en-US" i="1" dirty="0"/>
              <a:t> </a:t>
            </a:r>
            <a:endParaRPr lang="es-ES" i="1" dirty="0"/>
          </a:p>
        </p:txBody>
      </p:sp>
    </p:spTree>
    <p:extLst>
      <p:ext uri="{BB962C8B-B14F-4D97-AF65-F5344CB8AC3E}">
        <p14:creationId xmlns:p14="http://schemas.microsoft.com/office/powerpoint/2010/main" val="2502843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Introducción a los sitios de publicación</a:t>
            </a:r>
            <a:endParaRPr lang="es-ES" dirty="0"/>
          </a:p>
        </p:txBody>
      </p:sp>
      <p:pic>
        <p:nvPicPr>
          <p:cNvPr id="5" name="Marcador de posición de imagen 4"/>
          <p:cNvPicPr preferRelativeResize="0">
            <a:picLocks noGrp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" r="72"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672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1433</TotalTime>
  <Words>534</Words>
  <Application>Microsoft Office PowerPoint</Application>
  <PresentationFormat>Panorámica</PresentationFormat>
  <Paragraphs>109</Paragraphs>
  <Slides>29</Slides>
  <Notes>2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29</vt:i4>
      </vt:variant>
    </vt:vector>
  </HeadingPairs>
  <TitlesOfParts>
    <vt:vector size="35" baseType="lpstr">
      <vt:lpstr>Segoe UI </vt:lpstr>
      <vt:lpstr>Segoe UI Light</vt:lpstr>
      <vt:lpstr>Arial</vt:lpstr>
      <vt:lpstr>Calibri</vt:lpstr>
      <vt:lpstr>Rabiohead</vt:lpstr>
      <vt:lpstr>Tema de Office</vt:lpstr>
      <vt:lpstr>Presentación de PowerPoint</vt:lpstr>
      <vt:lpstr>Presentación de PowerPoint</vt:lpstr>
      <vt:lpstr>Santiago Porras</vt:lpstr>
      <vt:lpstr>Modern Branding en SharePoint desde todos los ángulos con HTML5 y Responsive Web Design</vt:lpstr>
      <vt:lpstr>Contenido</vt:lpstr>
      <vt:lpstr>Introducción al Branding</vt:lpstr>
      <vt:lpstr>Branding en SharePoint 2013</vt:lpstr>
      <vt:lpstr>¿Cómo debemos aplicar Branding?</vt:lpstr>
      <vt:lpstr>Introducción a los sitios de publicación</vt:lpstr>
      <vt:lpstr>Elementos de Diseño</vt:lpstr>
      <vt:lpstr>Elementos que componen un diseño</vt:lpstr>
      <vt:lpstr>El administrador de diseños de SharePoint 2013</vt:lpstr>
      <vt:lpstr>Opciones del administrador de diseños</vt:lpstr>
      <vt:lpstr>Cómo crear un nuevo diseño</vt:lpstr>
      <vt:lpstr>Usando el administrador de diseños de SharePoint 2013</vt:lpstr>
      <vt:lpstr>CSS y JavaScript avanzado en SharePoint 2013</vt:lpstr>
      <vt:lpstr>Recomendaciones</vt:lpstr>
      <vt:lpstr>CSS y JavaScript avanzado en SharePoint 2013</vt:lpstr>
      <vt:lpstr>Desplegando archivos de diseño desde Visual Studio</vt:lpstr>
      <vt:lpstr>Despliegue desde Visual Studio</vt:lpstr>
      <vt:lpstr>Demo: Desplegando archivos de diseño</vt:lpstr>
      <vt:lpstr>Enriqueciendo la visualización de resultados con display templates</vt:lpstr>
      <vt:lpstr>Display Templates</vt:lpstr>
      <vt:lpstr>Demo: Display Templates</vt:lpstr>
      <vt:lpstr>Modificando visualización de elementos con JSLink</vt:lpstr>
      <vt:lpstr>Demo: JSLink</vt:lpstr>
      <vt:lpstr>Q&amp;A</vt:lpstr>
      <vt:lpstr>Santiago Porras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Santiago Porras Rodríguez</dc:creator>
  <cp:lastModifiedBy>Santiago Porras Rodríguez</cp:lastModifiedBy>
  <cp:revision>81</cp:revision>
  <dcterms:created xsi:type="dcterms:W3CDTF">2013-08-20T12:49:39Z</dcterms:created>
  <dcterms:modified xsi:type="dcterms:W3CDTF">2015-06-09T01:49:03Z</dcterms:modified>
</cp:coreProperties>
</file>